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6" r:id="rId2"/>
    <p:sldId id="319" r:id="rId3"/>
    <p:sldId id="315" r:id="rId4"/>
    <p:sldId id="321" r:id="rId5"/>
    <p:sldId id="325" r:id="rId6"/>
    <p:sldId id="326" r:id="rId7"/>
    <p:sldId id="324" r:id="rId8"/>
    <p:sldId id="327" r:id="rId9"/>
    <p:sldId id="310" r:id="rId10"/>
    <p:sldId id="328" r:id="rId11"/>
    <p:sldId id="329" r:id="rId12"/>
    <p:sldId id="330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12"/>
    <p:restoredTop sz="94754"/>
  </p:normalViewPr>
  <p:slideViewPr>
    <p:cSldViewPr snapToGrid="0" snapToObjects="1" showGuides="1">
      <p:cViewPr varScale="1">
        <p:scale>
          <a:sx n="95" d="100"/>
          <a:sy n="95" d="100"/>
        </p:scale>
        <p:origin x="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2/7/24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2/7/24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Winter 2023-24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Making sense of Rev. 15-16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Patterns in Scripture </a:t>
            </a:r>
            <a:r>
              <a:rPr lang="mr-IN" sz="3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What reminds you of Exodus? Why is that significant?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In Context </a:t>
            </a:r>
            <a:r>
              <a:rPr lang="mr-IN" sz="3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What had the souls under the altar cried (6:10)? What is said here?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Key Points </a:t>
            </a:r>
            <a:r>
              <a:rPr lang="mr-IN" sz="3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What happens (in simple terms) at the “Battle of Armageddon”?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Original Readers </a:t>
            </a:r>
            <a:r>
              <a:rPr lang="mr-IN" sz="3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Why do the churches (ch.2-3) need the warning of 16:15?</a:t>
            </a:r>
          </a:p>
        </p:txBody>
      </p:sp>
    </p:spTree>
    <p:extLst>
      <p:ext uri="{BB962C8B-B14F-4D97-AF65-F5344CB8AC3E}">
        <p14:creationId xmlns:p14="http://schemas.microsoft.com/office/powerpoint/2010/main" val="253610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Reflections on Revelation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do we need to “wake up” (16:15) in response </a:t>
            </a:r>
            <a:r>
              <a:rPr lang="en-US" sz="4800" i="1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to Revelation 16?</a:t>
            </a:r>
            <a:endParaRPr lang="en-US" sz="4800" i="1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4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86523"/>
            <a:ext cx="7886700" cy="5185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venir Heavy" charset="0"/>
                <a:ea typeface="Avenir Heavy" charset="0"/>
                <a:cs typeface="Avenir Heavy" charset="0"/>
              </a:rPr>
              <a:t>Overview: Revelation 1-16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41" y="537445"/>
            <a:ext cx="8429719" cy="100584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Introduction (1-3)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Glorified Christ revealed to John in exile; seven churches in crisis addressed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41" y="2639067"/>
            <a:ext cx="8429719" cy="39096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seals (6-8)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God’s judgments on earth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(6), God’s people sealed (7), 7</a:t>
            </a:r>
            <a:r>
              <a:rPr lang="en-US" baseline="300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 trumpets (8)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Trumpets (8-11)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God’s wrath on earth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(8-9), God’s people bear witness (10-11), 7</a:t>
            </a:r>
            <a:r>
              <a:rPr lang="en-US" baseline="300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trumpet brings the eternal kingdom of Christ (11)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signs (12-15)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War in heaven (12) spills to earth (13), Lamb conquers, wicked judged (14)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Bowls (15-16)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 Total pouring out of wrath on the unrepentant, beast-worshipping Babylon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056689-21C1-C2EA-8E74-3E34127BD5EA}"/>
              </a:ext>
            </a:extLst>
          </p:cNvPr>
          <p:cNvSpPr txBox="1">
            <a:spLocks/>
          </p:cNvSpPr>
          <p:nvPr/>
        </p:nvSpPr>
        <p:spPr>
          <a:xfrm>
            <a:off x="357140" y="1588256"/>
            <a:ext cx="8429719" cy="10058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Council (4-5)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on throne, the scroll (plan to judge &amp; to save), and the worthy Lamb</a:t>
            </a:r>
          </a:p>
        </p:txBody>
      </p:sp>
    </p:spTree>
    <p:extLst>
      <p:ext uri="{BB962C8B-B14F-4D97-AF65-F5344CB8AC3E}">
        <p14:creationId xmlns:p14="http://schemas.microsoft.com/office/powerpoint/2010/main" val="2844189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Next Week (2/14)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" charset="0"/>
                <a:ea typeface="Avenir" charset="0"/>
                <a:cs typeface="Avenir" charset="0"/>
              </a:rPr>
              <a:t>10. ch17-18: Babylon the Harlot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”Unholy Trinity” of Rev. 12-13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C841CC-15C3-4920-3277-C6ECBA7C5599}"/>
              </a:ext>
            </a:extLst>
          </p:cNvPr>
          <p:cNvSpPr txBox="1">
            <a:spLocks/>
          </p:cNvSpPr>
          <p:nvPr/>
        </p:nvSpPr>
        <p:spPr>
          <a:xfrm>
            <a:off x="643640" y="1149000"/>
            <a:ext cx="2562574" cy="16296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Dragon</a:t>
            </a:r>
            <a:r>
              <a:rPr lang="en-US" sz="32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(12:1-17)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devil/</a:t>
            </a:r>
            <a:r>
              <a:rPr lang="en-US" sz="3200" i="1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satan</a:t>
            </a:r>
            <a:endParaRPr lang="en-US" sz="32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790C0-E1D9-C3C2-A57F-8BF89939C035}"/>
              </a:ext>
            </a:extLst>
          </p:cNvPr>
          <p:cNvSpPr txBox="1">
            <a:spLocks/>
          </p:cNvSpPr>
          <p:nvPr/>
        </p:nvSpPr>
        <p:spPr>
          <a:xfrm>
            <a:off x="3291837" y="1149001"/>
            <a:ext cx="2560320" cy="16296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Sea Beast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(13:1-10)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empire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7CDABC-80AF-6857-EA6A-D08A051C9619}"/>
              </a:ext>
            </a:extLst>
          </p:cNvPr>
          <p:cNvSpPr txBox="1">
            <a:spLocks/>
          </p:cNvSpPr>
          <p:nvPr/>
        </p:nvSpPr>
        <p:spPr>
          <a:xfrm>
            <a:off x="5937780" y="1149000"/>
            <a:ext cx="2560320" cy="16296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Earth Beast </a:t>
            </a:r>
            <a:r>
              <a:rPr lang="en-US" sz="32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(13:11-18)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imperial cult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2F2749-1D67-CF3F-F558-0CB573AF1AA1}"/>
              </a:ext>
            </a:extLst>
          </p:cNvPr>
          <p:cNvSpPr txBox="1">
            <a:spLocks/>
          </p:cNvSpPr>
          <p:nvPr/>
        </p:nvSpPr>
        <p:spPr>
          <a:xfrm>
            <a:off x="1564537" y="5376285"/>
            <a:ext cx="6044906" cy="10445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Empire(s) has appeal of wealth/ belonging to give it life (&amp; teeth)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96B14EF-B729-8148-25D4-611E7253FED2}"/>
              </a:ext>
            </a:extLst>
          </p:cNvPr>
          <p:cNvSpPr txBox="1">
            <a:spLocks/>
          </p:cNvSpPr>
          <p:nvPr/>
        </p:nvSpPr>
        <p:spPr>
          <a:xfrm>
            <a:off x="1549546" y="3134651"/>
            <a:ext cx="6044906" cy="1044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dragon has been defeated, is raging against God’s people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503D01D-ECA5-AB66-7BD2-4D639701586A}"/>
              </a:ext>
            </a:extLst>
          </p:cNvPr>
          <p:cNvSpPr txBox="1">
            <a:spLocks/>
          </p:cNvSpPr>
          <p:nvPr/>
        </p:nvSpPr>
        <p:spPr>
          <a:xfrm>
            <a:off x="1549545" y="4255468"/>
            <a:ext cx="6044907" cy="10445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Dragon uses empire(s) to draw people’s worship, war against saints</a:t>
            </a:r>
          </a:p>
        </p:txBody>
      </p:sp>
    </p:spTree>
    <p:extLst>
      <p:ext uri="{BB962C8B-B14F-4D97-AF65-F5344CB8AC3E}">
        <p14:creationId xmlns:p14="http://schemas.microsoft.com/office/powerpoint/2010/main" val="417047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4" grpId="0" animBg="1"/>
      <p:bldP spid="5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Revelation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>
                <a:latin typeface="Avenir Book" charset="0"/>
                <a:ea typeface="Avenir Book" charset="0"/>
                <a:cs typeface="Avenir Book" charset="0"/>
              </a:rPr>
              <a:t>Read (listen to) the signs.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does this chapter give confidence &amp; comfort to the people of God (in light of the dragon &amp; beasts of 12-13)?</a:t>
            </a:r>
          </a:p>
        </p:txBody>
      </p:sp>
    </p:spTree>
    <p:extLst>
      <p:ext uri="{BB962C8B-B14F-4D97-AF65-F5344CB8AC3E}">
        <p14:creationId xmlns:p14="http://schemas.microsoft.com/office/powerpoint/2010/main" val="122227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Three “Signs” in Rev.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The Lamb &amp; the 144,000 (1-5) </a:t>
            </a:r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God’s king over the raging nations (Psalm 2)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His army marked with His name (13:16-18)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Sing a new song (5:9) that no one knows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They have resisted the world’s immortality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They imitate the Lamb’s conquering death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Redeemed as a promise of more to come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They choose truth over lies (see 13:14)</a:t>
            </a:r>
          </a:p>
        </p:txBody>
      </p:sp>
    </p:spTree>
    <p:extLst>
      <p:ext uri="{BB962C8B-B14F-4D97-AF65-F5344CB8AC3E}">
        <p14:creationId xmlns:p14="http://schemas.microsoft.com/office/powerpoint/2010/main" val="47638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Three “Signs” in Rev.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The Lamb &amp; the 144,000 (1-5)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Three Angelic Proclamations (6-13)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1st proclamation (6-7) – gospel for all: Sovereign God’s judgment has come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2nd proclamation (8) – Babylon is fallen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3rd proclamation (9-11) – all who belong to the beast will be tormented forever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Call for endurance (12-13) – trust King Jesus, obey Him, rest is promised</a:t>
            </a:r>
          </a:p>
        </p:txBody>
      </p:sp>
    </p:spTree>
    <p:extLst>
      <p:ext uri="{BB962C8B-B14F-4D97-AF65-F5344CB8AC3E}">
        <p14:creationId xmlns:p14="http://schemas.microsoft.com/office/powerpoint/2010/main" val="130258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Three “Signs” in Rev.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The Lamb &amp; the 144,000 (1-5)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Three Angelic Proclamations (6-13)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Two Harvests (14-20)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Two pictures of judgment? (see Isaiah 63:3)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One picture of salvation and one picture of judgment? (see Mark 4:29)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Two pictures of salvation? Saints saved by shedding of their blood (see 4:6 and 19:15)</a:t>
            </a:r>
          </a:p>
        </p:txBody>
      </p:sp>
    </p:spTree>
    <p:extLst>
      <p:ext uri="{BB962C8B-B14F-4D97-AF65-F5344CB8AC3E}">
        <p14:creationId xmlns:p14="http://schemas.microsoft.com/office/powerpoint/2010/main" val="281639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86523"/>
            <a:ext cx="7886700" cy="51859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venir Heavy" charset="0"/>
                <a:ea typeface="Avenir Heavy" charset="0"/>
                <a:cs typeface="Avenir Heavy" charset="0"/>
              </a:rPr>
              <a:t>Overview: Revelation 1-16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41" y="537445"/>
            <a:ext cx="8429719" cy="100584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Introduction (1-3)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Glorified Christ revealed to John in exile; seven churches in crisis addressed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41" y="2639067"/>
            <a:ext cx="8429719" cy="37445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seals (6-8)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God’s judgments on earth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(6), God’s people sealed (7), 7</a:t>
            </a:r>
            <a:r>
              <a:rPr lang="en-US" baseline="300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 trumpets (8)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Trumpets (8-11)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God’s wrath on earth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(8-9), God’s people bear witness (10-11), 7</a:t>
            </a:r>
            <a:r>
              <a:rPr lang="en-US" baseline="300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trumpet brings the eternal kingdom of Christ (11)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signs (12-15)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War in heaven (12) spills to earth (13), Lamb conquers, wicked judged (14)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Bowls (15-16) 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 TBD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056689-21C1-C2EA-8E74-3E34127BD5EA}"/>
              </a:ext>
            </a:extLst>
          </p:cNvPr>
          <p:cNvSpPr txBox="1">
            <a:spLocks/>
          </p:cNvSpPr>
          <p:nvPr/>
        </p:nvSpPr>
        <p:spPr>
          <a:xfrm>
            <a:off x="357140" y="1588256"/>
            <a:ext cx="8429719" cy="10058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Council (4-5)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on throne, the scroll (plan to judge &amp; to save), and the worthy Lamb</a:t>
            </a:r>
          </a:p>
        </p:txBody>
      </p:sp>
    </p:spTree>
    <p:extLst>
      <p:ext uri="{BB962C8B-B14F-4D97-AF65-F5344CB8AC3E}">
        <p14:creationId xmlns:p14="http://schemas.microsoft.com/office/powerpoint/2010/main" val="213190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21" grpId="0" build="p" autoUpdateAnimBg="0"/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Revelation 15-16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>
                <a:latin typeface="Avenir Book" charset="0"/>
                <a:ea typeface="Avenir Book" charset="0"/>
                <a:cs typeface="Avenir Book" charset="0"/>
              </a:rPr>
              <a:t>Read (listen to) the drama.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is revealed about God’s justice, holiness, &amp; truth?</a:t>
            </a:r>
          </a:p>
        </p:txBody>
      </p:sp>
    </p:spTree>
    <p:extLst>
      <p:ext uri="{BB962C8B-B14F-4D97-AF65-F5344CB8AC3E}">
        <p14:creationId xmlns:p14="http://schemas.microsoft.com/office/powerpoint/2010/main" val="240744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A2ADB8F-BA35-1B29-AC00-07D06F4AAE86}"/>
              </a:ext>
            </a:extLst>
          </p:cNvPr>
          <p:cNvSpPr txBox="1">
            <a:spLocks/>
          </p:cNvSpPr>
          <p:nvPr/>
        </p:nvSpPr>
        <p:spPr>
          <a:xfrm>
            <a:off x="628650" y="221433"/>
            <a:ext cx="7886700" cy="81053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latin typeface="Avenir Heavy" charset="0"/>
                <a:ea typeface="Avenir Heavy" charset="0"/>
                <a:cs typeface="Avenir Heavy" charset="0"/>
              </a:rPr>
              <a:t>Seven Bowls (Revelation 15-16)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F4A64C-29AC-2638-B37D-D0BD16DF7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17" y="934215"/>
            <a:ext cx="7553765" cy="57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370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4924</TotalTime>
  <Words>755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Avenir</vt:lpstr>
      <vt:lpstr>Avenir Book</vt:lpstr>
      <vt:lpstr>Avenir Heavy</vt:lpstr>
      <vt:lpstr>Avenir Light</vt:lpstr>
      <vt:lpstr>Avenir Light Oblique</vt:lpstr>
      <vt:lpstr>Calibri</vt:lpstr>
      <vt:lpstr>Calibri Light</vt:lpstr>
      <vt:lpstr>Office Theme</vt:lpstr>
      <vt:lpstr>The Revelation</vt:lpstr>
      <vt:lpstr>”Unholy Trinity” of Rev. 12-13</vt:lpstr>
      <vt:lpstr>Revelation 14</vt:lpstr>
      <vt:lpstr>Three “Signs” in Rev. 14</vt:lpstr>
      <vt:lpstr>Three “Signs” in Rev. 14</vt:lpstr>
      <vt:lpstr>Three “Signs” in Rev. 14</vt:lpstr>
      <vt:lpstr>Overview: Revelation 1-16</vt:lpstr>
      <vt:lpstr>Revelation 15-16</vt:lpstr>
      <vt:lpstr>PowerPoint Presentation</vt:lpstr>
      <vt:lpstr>Making sense of Rev. 15-16</vt:lpstr>
      <vt:lpstr>Reflections on Revelation 16</vt:lpstr>
      <vt:lpstr>Overview: Revelation 1-16</vt:lpstr>
      <vt:lpstr>The Revelation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Daniel Broadwell</cp:lastModifiedBy>
  <cp:revision>68</cp:revision>
  <cp:lastPrinted>2024-02-07T20:52:31Z</cp:lastPrinted>
  <dcterms:created xsi:type="dcterms:W3CDTF">2023-03-07T17:15:06Z</dcterms:created>
  <dcterms:modified xsi:type="dcterms:W3CDTF">2024-02-08T01:47:56Z</dcterms:modified>
</cp:coreProperties>
</file>