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10" r:id="rId3"/>
    <p:sldId id="281" r:id="rId4"/>
    <p:sldId id="282" r:id="rId5"/>
    <p:sldId id="309" r:id="rId6"/>
    <p:sldId id="287" r:id="rId7"/>
    <p:sldId id="289" r:id="rId8"/>
    <p:sldId id="305" r:id="rId9"/>
    <p:sldId id="259" r:id="rId10"/>
    <p:sldId id="291" r:id="rId11"/>
    <p:sldId id="285" r:id="rId12"/>
    <p:sldId id="28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81" autoAdjust="0"/>
  </p:normalViewPr>
  <p:slideViewPr>
    <p:cSldViewPr snapToGrid="0">
      <p:cViewPr varScale="1">
        <p:scale>
          <a:sx n="88" d="100"/>
          <a:sy n="88" d="100"/>
        </p:scale>
        <p:origin x="34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5CDEB9-DDC2-497A-A95B-53E5E9499D88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D69B67-96FB-4027-838E-7F55F4307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18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69B67-96FB-4027-838E-7F55F4307C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7F43-F700-6A75-F124-7DA5C8008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7ECB8-F9D5-629D-9F28-EF026D856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1C25-2BC6-9C8A-DF5D-37AF2ABC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2A496-9A29-0889-EE24-F062C37A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AED84-D18D-62BF-736A-8C5A7920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4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12E7-93F6-01F3-1872-DC0363C0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C37E-40D1-3EF8-0193-15C572229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1BB4-0930-4403-9123-897368E9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336C-8AF6-761A-5E64-EE0FBBE5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4D2E-2313-8EA5-91CE-9FDF41E6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6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48065-AC20-A813-B910-196290B7B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92DF1-AD6B-7F15-66F0-50726FAFA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165EB-7230-0644-9DDF-FC08E536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5107B-EA66-29F7-953E-01561092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2C42C-2D94-2863-3199-C7A099CA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A56A-782A-4A11-B7E4-18A16490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B172-60B6-F67D-7FFE-ED4E627D5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7F0DF-96E0-BBA9-0E88-55A3A827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99102-3530-578E-2267-E0DBEE5A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3C71-9D49-65F9-DDB5-9C9211E64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2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3D98-CBA4-CCEE-0A86-21CE4E10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B28C-D5EA-2236-E68C-22393927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9C371-C38D-4749-89E2-CED0BF9C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7851-2CBD-B95B-5FE7-B0F128FE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F5060-F9DB-68D9-3788-8AF2D080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8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09070-7D60-CECD-7DEB-37858D04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ED05-07A6-7813-C5C9-B43AB05A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D6EBD-08C5-38E3-025E-FA0C623AC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0152FE-A701-71B5-F535-8D905895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C460C-7231-9A48-4C44-32F77C83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D02AC-6E97-16FF-857E-658E6203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FBC9-D727-7ADB-41FA-F126F4CF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F7F4E-DF2C-5C08-B106-E77AEB76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2C909-3A4E-7A51-D37B-AC1524A5A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BD535-D441-58E7-3883-051109011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FE24-81E8-E1D2-5733-30C1F9B8F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019ED-4795-716C-2433-06B83A12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D2D65-B014-19DD-500A-0182B865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E86BF-760B-6662-E7B5-3A9136DA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8D43-B3EF-D2AB-1BD2-9E9F8846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860C9-B7DE-1D99-BCE6-DB50CFC1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3F2C7-B68D-7885-AFED-3F003E44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745AE-8E09-9ECC-1DF0-ACCAA7F0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3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5034C-8456-B36E-7197-C4B1FD5EC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C1B1E-543D-BB2B-E759-B493E46D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5ADAB-45BF-7F87-E918-A5279774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B3F5-D375-D619-AA46-49F8AEA4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FD366-1B37-1C95-AE95-838694354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81597-1439-B249-B23E-CB467F1A4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85CB5-90CE-0FBF-56EB-AE8442B1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7500A-69B0-F227-7F40-E570EF6C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EE9A4-A184-AE11-5A59-41EE8B0F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1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5849-BF26-F1C5-34E4-581F9E3E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BDBAA-FF9D-4E00-9209-5CD6EAFB5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46589-A11A-80A2-32F1-24BDBB5C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7E301-D59A-15B7-BA8E-A47A40F9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CAA34-F9C9-5C83-FE0E-127BA537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EE68E-DF31-8EA8-E4F5-209B39C4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1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0AA66-512B-5683-98CB-3094AA31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AC5E-0642-EB1C-1B0C-F419B128B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8211-56E8-453D-4F61-C85D0A808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169A-2740-45E3-936A-4884150DAA2B}" type="datetimeFigureOut">
              <a:rPr lang="en-US" smtClean="0"/>
              <a:t>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36558-F4B1-E769-BA42-F63F1D1A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4A926-3A18-E6A1-CE60-5EA284D5C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0CEA9-2334-4599-99FA-F6A4E03A1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3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atellite view of the Earth">
            <a:extLst>
              <a:ext uri="{FF2B5EF4-FFF2-40B4-BE49-F238E27FC236}">
                <a16:creationId xmlns:a16="http://schemas.microsoft.com/office/drawing/2014/main" id="{997CF875-7865-4B60-BE3C-F759090A4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25" b="312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Book of Genesis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4D8F8-4E82-4BDB-B682-C4008F4B2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 Study of the Pentateuch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526F-6EC2-0AB0-DDA1-7E4DF286655E}"/>
              </a:ext>
            </a:extLst>
          </p:cNvPr>
          <p:cNvSpPr txBox="1"/>
          <p:nvPr/>
        </p:nvSpPr>
        <p:spPr>
          <a:xfrm>
            <a:off x="11763829" y="6262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-34683"/>
            <a:ext cx="10581314" cy="1238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Sarah who? – Genesis 20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7" y="2011577"/>
            <a:ext cx="11589656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Near the border of Egypt…again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Tells Abimelech that Sarah is his sister…again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God visits King Abimelech in a dream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You are a dead man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Why didn’t the king touch Sarah – Gen 20:6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Lord closed the wombs of the king’s house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“</a:t>
            </a:r>
            <a:r>
              <a:rPr lang="en-US" sz="3200" u="sng" dirty="0">
                <a:solidFill>
                  <a:srgbClr val="FFFF00"/>
                </a:solidFill>
              </a:rPr>
              <a:t>The fear of God was not in this place</a:t>
            </a:r>
            <a:r>
              <a:rPr lang="en-US" sz="3200" dirty="0">
                <a:solidFill>
                  <a:srgbClr val="FFFF00"/>
                </a:solidFill>
              </a:rPr>
              <a:t>” – Gen 20:11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95FC8-F25D-1C7E-352E-CABE26FBEE71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6840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-288683"/>
            <a:ext cx="10581314" cy="1238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Lessons from Genesis 13 - 20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83" y="1699526"/>
            <a:ext cx="11422742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God will accomplish His will His way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God will do what he has promised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God’s timing is not our timing – 2 Pet 3:8/Jer 42:7/Is 40:31/Gen19:15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We can’t conceal anything from the Lord – Sarah laughed within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Baptism is necessary (as was circumcision)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God is involved in the affairs of men – Genesis 20:6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Don’t assume the fear of God is not in some place – Gen 20: 11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CA160-CCE6-0F7E-61CA-069F44B0F81B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7140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-288683"/>
            <a:ext cx="10581314" cy="1238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Lessons from Genesis 13 - 20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83" y="1612443"/>
            <a:ext cx="11422742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Nations/Cities are judged in this life and sometimes people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Intercession for others does work – 1 Timothy 2:1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Abraham for Sodom 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Lot for Zoar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Abraham for King Abimelech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The presence of the righteous will preserve a city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Be humble, respectful and bold in our appeals to God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Not everyone will head God’s warnings – Gen 19:14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Salvation involves mercy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652F77-A51A-C398-3B8A-2912FB7E2DA2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77176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40AD89A-8DBF-7A86-7DB3-9BAA548882DC}"/>
              </a:ext>
            </a:extLst>
          </p:cNvPr>
          <p:cNvGraphicFramePr>
            <a:graphicFrameLocks/>
          </p:cNvGraphicFramePr>
          <p:nvPr/>
        </p:nvGraphicFramePr>
        <p:xfrm>
          <a:off x="2599950" y="270722"/>
          <a:ext cx="6992100" cy="6316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3665">
                  <a:extLst>
                    <a:ext uri="{9D8B030D-6E8A-4147-A177-3AD203B41FA5}">
                      <a16:colId xmlns:a16="http://schemas.microsoft.com/office/drawing/2014/main" val="1747787418"/>
                    </a:ext>
                  </a:extLst>
                </a:gridCol>
                <a:gridCol w="3896139">
                  <a:extLst>
                    <a:ext uri="{9D8B030D-6E8A-4147-A177-3AD203B41FA5}">
                      <a16:colId xmlns:a16="http://schemas.microsoft.com/office/drawing/2014/main" val="2253179348"/>
                    </a:ext>
                  </a:extLst>
                </a:gridCol>
                <a:gridCol w="1802296">
                  <a:extLst>
                    <a:ext uri="{9D8B030D-6E8A-4147-A177-3AD203B41FA5}">
                      <a16:colId xmlns:a16="http://schemas.microsoft.com/office/drawing/2014/main" val="1424140197"/>
                    </a:ext>
                  </a:extLst>
                </a:gridCol>
              </a:tblGrid>
              <a:tr h="45909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Date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Topic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Teacher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335767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12/3/23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Introduction / Creation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19098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12/10/23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Creation / Fall of Man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01156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12/17/23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Cain &amp; Abel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Doug Greer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68423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12/24/23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Noah &amp; The Flood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Doug Greer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75290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12/31/23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Babel and Abrahams Call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08073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1/7/24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Abraham &amp; Sarah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Doug Greer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39685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1/14/24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Abraham’s Test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72385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1/21/24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Jacob &amp; Esau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Doug Greer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5468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1/28/24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Jacob’s Dream &amp; Wrestling w/ God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84425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2/4/24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Joseph: Slave to Governor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Doug Greer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12075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2/11/24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Joseph: Reconciliation w/ Brothers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17094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2/18/24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Jacob: Blessing &amp; Genesis’ End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Doug Greer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23889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2/25/24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Conclusion / Review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David Haley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577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509723-3E6B-A53B-2A1D-0CFB9E1B7C1B}"/>
              </a:ext>
            </a:extLst>
          </p:cNvPr>
          <p:cNvSpPr txBox="1"/>
          <p:nvPr/>
        </p:nvSpPr>
        <p:spPr>
          <a:xfrm>
            <a:off x="11763829" y="62629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185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349942"/>
            <a:ext cx="10581314" cy="12382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Why a new name? </a:t>
            </a:r>
            <a:br>
              <a:rPr lang="en-US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6" y="1989811"/>
            <a:ext cx="11539239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Abram – Abraham: …you will be a father of nations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Sarai – Sarah: …she will be a mother of nations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Jacob – Israel: …because you have wrestled with God and men, 			   and you have won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Simon – Peter: You shall be called Peter (which is translated, A         			    Stone)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Sinner - Christian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93922-A5BE-EA50-A87F-7315D1E10EF7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1059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110461"/>
            <a:ext cx="10581314" cy="12382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The Three Visitors/Sarah Laughs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Genesis 18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17" y="1220559"/>
            <a:ext cx="11433056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Three visitors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Did Abraham know who they were?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Why the visit?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2 Chronicles 20:7 – Abraham referred to as God’s friend forever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Isaiah 41:8 - …the descendants of Abraham, My friend 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00"/>
                </a:solidFill>
              </a:rPr>
              <a:t>James 2:23 – … Abraham believed God, and it was accounted to him for righteousness. And he was called the friend of God.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Stoic to Sense of Urgency </a:t>
            </a:r>
            <a:r>
              <a:rPr lang="en-US" sz="2400" dirty="0">
                <a:solidFill>
                  <a:srgbClr val="FFFF00"/>
                </a:solidFill>
              </a:rPr>
              <a:t>Genesis 18:6 – Tells Sarah to make ready three measures of fine meal, knead it and make cakes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Sarah laughs within herself – Gen 18:13-15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What was the difference between Abraham’s laugh and Sarah’s laugh?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rgbClr val="FFFF00"/>
                </a:solidFill>
              </a:rPr>
              <a:t>Is anything too hard for the Lord</a:t>
            </a:r>
            <a:r>
              <a:rPr lang="en-US" sz="2800" dirty="0">
                <a:solidFill>
                  <a:srgbClr val="FFFF00"/>
                </a:solidFill>
              </a:rPr>
              <a:t>? Genesis 18:14</a:t>
            </a:r>
          </a:p>
          <a:p>
            <a:pPr lvl="1" algn="l"/>
            <a:endParaRPr lang="en-US" sz="2400" dirty="0">
              <a:solidFill>
                <a:srgbClr val="FFFF00"/>
              </a:solidFill>
            </a:endParaRPr>
          </a:p>
          <a:p>
            <a:pPr lvl="1" algn="l"/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FFB08-1FA1-FD37-E63C-7DCE004943BA}"/>
              </a:ext>
            </a:extLst>
          </p:cNvPr>
          <p:cNvSpPr txBox="1"/>
          <p:nvPr/>
        </p:nvSpPr>
        <p:spPr>
          <a:xfrm>
            <a:off x="11640246" y="6255657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18A</a:t>
            </a:r>
          </a:p>
        </p:txBody>
      </p:sp>
    </p:spTree>
    <p:extLst>
      <p:ext uri="{BB962C8B-B14F-4D97-AF65-F5344CB8AC3E}">
        <p14:creationId xmlns:p14="http://schemas.microsoft.com/office/powerpoint/2010/main" val="187423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676516"/>
            <a:ext cx="10581314" cy="1238219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FFFF00"/>
                </a:solidFill>
              </a:rPr>
              <a:t>Lessons from Abraham’s petition to the Lord  - Genesis 18:22-33</a:t>
            </a:r>
            <a:br>
              <a:rPr lang="en-US" dirty="0">
                <a:solidFill>
                  <a:srgbClr val="FFFF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61" y="1457364"/>
            <a:ext cx="11433056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Respectful/Humble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Persistent, but not demanding (Bold)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He listened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Made specific requests (not generic)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Requests were not self-centered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Trusted God would do the right thing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Tried to change God’s mind or at least tried to find out what was on God’s mind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Exodus 32:9-14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The impact of a few righteous can be life changing for the whole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Wait for the Lord to act – Abraham returned to his place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lvl="1" algn="l"/>
            <a:endParaRPr lang="en-US" sz="2400" dirty="0">
              <a:solidFill>
                <a:srgbClr val="FFFF00"/>
              </a:solidFill>
            </a:endParaRPr>
          </a:p>
          <a:p>
            <a:pPr lvl="1" algn="l"/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FFB08-1FA1-FD37-E63C-7DCE004943BA}"/>
              </a:ext>
            </a:extLst>
          </p:cNvPr>
          <p:cNvSpPr txBox="1"/>
          <p:nvPr/>
        </p:nvSpPr>
        <p:spPr>
          <a:xfrm>
            <a:off x="11662231" y="626291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18B</a:t>
            </a:r>
          </a:p>
        </p:txBody>
      </p:sp>
    </p:spTree>
    <p:extLst>
      <p:ext uri="{BB962C8B-B14F-4D97-AF65-F5344CB8AC3E}">
        <p14:creationId xmlns:p14="http://schemas.microsoft.com/office/powerpoint/2010/main" val="31419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-353992"/>
            <a:ext cx="10581314" cy="12382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Sodom and Gomorrah – Genesis 19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7" y="1670491"/>
            <a:ext cx="11589656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How evil was Sodom? – Gen 19:4-5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Sodomy: from the Latin phrase “peccatum Sodomiticum” - </a:t>
            </a:r>
            <a:r>
              <a:rPr lang="en-US" sz="2600" dirty="0">
                <a:solidFill>
                  <a:srgbClr val="FFFF00"/>
                </a:solidFill>
              </a:rPr>
              <a:t>Sin of Sodom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Lot urges the angels to come into his house</a:t>
            </a:r>
            <a:endParaRPr lang="en-US" sz="26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Was Lot a good father?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Where Lot’s daughters good daughters? – Gen 19:31 – 38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Man-made schemes are sometimes based on false assumptions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Moabites – people of Jordan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Ammonites  - people of Jordan and Iraq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0F5E8-9D9A-92FD-2839-8EB4636FDB65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816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8F86-D269-D56D-AD41-60F3A628C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197" y="-266908"/>
            <a:ext cx="10581314" cy="12382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Sodom and Gomorrah – Genesis 19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26" y="1772092"/>
            <a:ext cx="11589656" cy="2991268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Evil men struck blind – Gen 19:11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Genesis 19:9 – Lot’s life threatened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Angels urge Lot and family to head to the mountains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What did his sons in law think when he told them to get out of this place?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Lot petitions to save Zoar – Gen 19:21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algn="l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053F2-12DB-988C-E25C-C29FF890522F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4920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94A67-5614-BF83-F3CF-5E821DE63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492" y="416312"/>
            <a:ext cx="10497015" cy="11533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Lots of Lessons from Lot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Genesis 13/14/19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BDD54-2A6E-7BA1-A6C9-1BC5198CC3F8}"/>
              </a:ext>
            </a:extLst>
          </p:cNvPr>
          <p:cNvSpPr txBox="1"/>
          <p:nvPr/>
        </p:nvSpPr>
        <p:spPr>
          <a:xfrm>
            <a:off x="661639" y="1806498"/>
            <a:ext cx="109430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God’s judgment is real –  Genesis 19:29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God rescues the righteous/makes examples of the evil – 2 Peter 2:6-7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God hears the fervent intercession of a righteous person – James 5:16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Abraham petitions for the cities and saves Lot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Lot petitions to save Zoar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Individually accountable – wife turned to salt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B5049-BE4E-AD0C-CE10-60031855FCA2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7400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7775C28-73C3-E41B-216D-C5249CC6A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1863415"/>
            <a:ext cx="11034676" cy="2991268"/>
          </a:xfrm>
        </p:spPr>
        <p:txBody>
          <a:bodyPr>
            <a:noAutofit/>
          </a:bodyPr>
          <a:lstStyle/>
          <a:p>
            <a:pPr algn="l"/>
            <a:r>
              <a:rPr lang="en-US" sz="2800" b="0" i="0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“The most miserable person in the world is the half-committed Christian, who is just enough in the world to be miserable in God and just enough into God that they are miserable in the world.”</a:t>
            </a:r>
          </a:p>
          <a:p>
            <a:pPr algn="l"/>
            <a:endParaRPr lang="en-US" sz="2800" dirty="0">
              <a:solidFill>
                <a:srgbClr val="FFFF00"/>
              </a:solidFill>
              <a:latin typeface="IBM Plex Sans" panose="020F0502020204030204" pitchFamily="34" charset="0"/>
            </a:endParaRPr>
          </a:p>
          <a:p>
            <a:r>
              <a:rPr lang="en-US" sz="2800" b="0" i="0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						</a:t>
            </a:r>
            <a:r>
              <a:rPr lang="en-US" sz="2800" b="0" i="1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Charles Spurgeon</a:t>
            </a:r>
          </a:p>
          <a:p>
            <a:r>
              <a:rPr lang="en-US" sz="2800" i="1" dirty="0">
                <a:solidFill>
                  <a:srgbClr val="FFFF00"/>
                </a:solidFill>
                <a:latin typeface="IBM Plex Sans" panose="020F0502020204030204" pitchFamily="34" charset="0"/>
              </a:rPr>
              <a:t>						  (1834-1892)</a:t>
            </a:r>
          </a:p>
          <a:p>
            <a:pPr algn="l"/>
            <a:r>
              <a:rPr lang="en-US" sz="2800" b="0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“No one can serve two masters...”</a:t>
            </a:r>
          </a:p>
          <a:p>
            <a:pPr algn="l"/>
            <a:r>
              <a:rPr lang="en-US" sz="2800" dirty="0">
                <a:solidFill>
                  <a:srgbClr val="FFFF00"/>
                </a:solidFill>
                <a:latin typeface="IBM Plex Sans" panose="020F0502020204030204" pitchFamily="34" charset="0"/>
              </a:rPr>
              <a:t>			              </a:t>
            </a:r>
            <a:r>
              <a:rPr lang="en-US" sz="2800" i="1" dirty="0">
                <a:solidFill>
                  <a:srgbClr val="FFFF00"/>
                </a:solidFill>
                <a:latin typeface="IBM Plex Sans" panose="020F0502020204030204" pitchFamily="34" charset="0"/>
              </a:rPr>
              <a:t>Jesus</a:t>
            </a:r>
          </a:p>
          <a:p>
            <a:pPr algn="l"/>
            <a:r>
              <a:rPr lang="en-US" sz="2800" b="0" i="1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		</a:t>
            </a:r>
            <a:r>
              <a:rPr lang="en-US" sz="2800" i="1" dirty="0">
                <a:solidFill>
                  <a:srgbClr val="FFFF00"/>
                </a:solidFill>
                <a:latin typeface="IBM Plex Sans" panose="020F0502020204030204" pitchFamily="34" charset="0"/>
              </a:rPr>
              <a:t>                 </a:t>
            </a:r>
            <a:r>
              <a:rPr lang="en-US" sz="2800" b="0" i="1" dirty="0">
                <a:solidFill>
                  <a:srgbClr val="FFFF00"/>
                </a:solidFill>
                <a:effectLst/>
                <a:latin typeface="IBM Plex Sans" panose="020F0502020204030204" pitchFamily="34" charset="0"/>
              </a:rPr>
              <a:t>(Matthew 6:24)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01008C-B1F6-3540-68F4-3A4674E1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125" y="71893"/>
            <a:ext cx="10580688" cy="1238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Lots of Lessons from Lot – Lot’s wife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5ECEB-7EA0-BDCF-EC45-E8AC68C62CB4}"/>
              </a:ext>
            </a:extLst>
          </p:cNvPr>
          <p:cNvSpPr txBox="1"/>
          <p:nvPr/>
        </p:nvSpPr>
        <p:spPr>
          <a:xfrm>
            <a:off x="11763829" y="62629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239016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18039</TotalTime>
  <Words>894</Words>
  <Application>Microsoft Office PowerPoint</Application>
  <PresentationFormat>Widescreen</PresentationFormat>
  <Paragraphs>164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IBM Plex Sans</vt:lpstr>
      <vt:lpstr>Office Theme</vt:lpstr>
      <vt:lpstr>The Book of Genesis</vt:lpstr>
      <vt:lpstr>PowerPoint Presentation</vt:lpstr>
      <vt:lpstr>Why a new name?  </vt:lpstr>
      <vt:lpstr>The Three Visitors/Sarah Laughs  Genesis 18</vt:lpstr>
      <vt:lpstr>Lessons from Abraham’s petition to the Lord  - Genesis 18:22-33 </vt:lpstr>
      <vt:lpstr>Sodom and Gomorrah – Genesis 19</vt:lpstr>
      <vt:lpstr>Sodom and Gomorrah – Genesis 19</vt:lpstr>
      <vt:lpstr>Lots of Lessons from Lot Genesis 13/14/19</vt:lpstr>
      <vt:lpstr>Lots of Lessons from Lot – Lot’s wife</vt:lpstr>
      <vt:lpstr>Sarah who? – Genesis 20</vt:lpstr>
      <vt:lpstr>Lessons from Genesis 13 - 20</vt:lpstr>
      <vt:lpstr>Lessons from Genesis 13 - 20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12:2 – do not be conformed to this world, but be transformed by the renewing of your mind, that you may prove what is that good and acceptable will of God.</dc:title>
  <dc:creator>Austin Greer</dc:creator>
  <cp:lastModifiedBy>Austin Greer</cp:lastModifiedBy>
  <cp:revision>358</cp:revision>
  <cp:lastPrinted>2024-01-21T13:19:34Z</cp:lastPrinted>
  <dcterms:created xsi:type="dcterms:W3CDTF">2023-10-11T13:02:43Z</dcterms:created>
  <dcterms:modified xsi:type="dcterms:W3CDTF">2024-01-21T13:30:33Z</dcterms:modified>
</cp:coreProperties>
</file>