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5"/>
  </p:handoutMasterIdLst>
  <p:sldIdLst>
    <p:sldId id="256" r:id="rId2"/>
    <p:sldId id="304" r:id="rId3"/>
    <p:sldId id="305" r:id="rId4"/>
    <p:sldId id="308" r:id="rId5"/>
    <p:sldId id="299" r:id="rId6"/>
    <p:sldId id="309" r:id="rId7"/>
    <p:sldId id="306" r:id="rId8"/>
    <p:sldId id="307" r:id="rId9"/>
    <p:sldId id="310" r:id="rId10"/>
    <p:sldId id="287" r:id="rId11"/>
    <p:sldId id="311" r:id="rId12"/>
    <p:sldId id="290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76"/>
    <p:restoredTop sz="94754"/>
  </p:normalViewPr>
  <p:slideViewPr>
    <p:cSldViewPr snapToGrid="0" snapToObjects="1" showGuides="1">
      <p:cViewPr>
        <p:scale>
          <a:sx n="91" d="100"/>
          <a:sy n="91" d="100"/>
        </p:scale>
        <p:origin x="1112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9D439-24FF-AC40-A24F-C8861CFFCB55}" type="datetimeFigureOut">
              <a:rPr lang="en-US" smtClean="0"/>
              <a:t>1/24/24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B02-4125-D844-8655-2C4215D5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1/24/24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1/24/24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1/24/24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1/24/24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1/24/24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1/24/24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3B37-5111-9C4C-821E-181E4FE518D8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99021"/>
            <a:ext cx="68580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Wednesday Nights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Winter 2023-24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828800"/>
            <a:ext cx="5120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50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Two Witnesses (Rev. 11:1-14)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31964"/>
            <a:ext cx="7886700" cy="56686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i="1" dirty="0">
                <a:latin typeface="Avenir Book" charset="0"/>
                <a:ea typeface="Avenir Book" charset="0"/>
                <a:cs typeface="Avenir Book" charset="0"/>
              </a:rPr>
              <a:t>Measure the temple (1-2)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: </a:t>
            </a:r>
            <a:r>
              <a:rPr lang="en-US" dirty="0">
                <a:latin typeface="Avenir Light" charset="0"/>
                <a:ea typeface="Avenir Light" charset="0"/>
                <a:cs typeface="Avenir Light" charset="0"/>
              </a:rPr>
              <a:t>like sealing in ch.7, this marks off God’s people (Zech. 2:1-5)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</a:rPr>
              <a:t>God’s people as the temple (Ezekiel 40-48)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</a:rPr>
              <a:t>Protected, but not spared (trampling)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i="1" dirty="0">
                <a:latin typeface="Avenir Book" charset="0"/>
                <a:ea typeface="Avenir Book" charset="0"/>
                <a:cs typeface="Avenir Book" charset="0"/>
              </a:rPr>
              <a:t>Two Witnesses (3-14)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: </a:t>
            </a:r>
            <a:r>
              <a:rPr lang="en-US" dirty="0">
                <a:latin typeface="Avenir Light" charset="0"/>
                <a:ea typeface="Avenir Light" charset="0"/>
                <a:cs typeface="Avenir Light" charset="0"/>
              </a:rPr>
              <a:t>granted authority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</a:rPr>
              <a:t>Called witnesses, prophets, olive trees, and lampstands </a:t>
            </a:r>
            <a:r>
              <a:rPr lang="en-US" sz="2800" dirty="0">
                <a:latin typeface="Avenir Light" charset="0"/>
                <a:ea typeface="Avenir Light" charset="0"/>
                <a:cs typeface="Avenir Light" charset="0"/>
                <a:sym typeface="Wingdings"/>
              </a:rPr>
              <a:t> people of God </a:t>
            </a:r>
            <a:r>
              <a:rPr lang="en-US" sz="2800" dirty="0">
                <a:latin typeface="Avenir Light" charset="0"/>
                <a:ea typeface="Avenir Light" charset="0"/>
                <a:cs typeface="Avenir Light" charset="0"/>
              </a:rPr>
              <a:t>(3-4) </a:t>
            </a:r>
            <a:endParaRPr lang="en-US" sz="2800" dirty="0">
              <a:latin typeface="Avenir Light" charset="0"/>
              <a:ea typeface="Avenir Light" charset="0"/>
              <a:cs typeface="Avenir Light" charset="0"/>
              <a:sym typeface="Wingdings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  <a:sym typeface="Wingdings"/>
              </a:rPr>
              <a:t>They have the spirit of Moses &amp; Elijah (5-6)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  <a:sym typeface="Wingdings"/>
              </a:rPr>
              <a:t>They are killed by the beast (see ch.13), their death is celebrated by the world (7-10)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  <a:sym typeface="Wingdings"/>
              </a:rPr>
              <a:t>They are raised &amp; taken to heaven (11-12)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  <a:sym typeface="Wingdings"/>
              </a:rPr>
              <a:t>The result? The people glorify God (13)</a:t>
            </a:r>
          </a:p>
        </p:txBody>
      </p:sp>
    </p:spTree>
    <p:extLst>
      <p:ext uri="{BB962C8B-B14F-4D97-AF65-F5344CB8AC3E}">
        <p14:creationId xmlns:p14="http://schemas.microsoft.com/office/powerpoint/2010/main" val="141535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Seventh Trumpet (Rev 11:15-19)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4144"/>
            <a:ext cx="7886700" cy="522251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i="1" dirty="0">
                <a:latin typeface="Avenir Book" charset="0"/>
                <a:ea typeface="Avenir Book" charset="0"/>
                <a:cs typeface="Avenir Book" charset="0"/>
              </a:rPr>
              <a:t>Eternal kingdom (15)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: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of God &amp; His Christ</a:t>
            </a:r>
            <a:endParaRPr lang="en-US" dirty="0">
              <a:latin typeface="Avenir Light" charset="0"/>
              <a:ea typeface="Avenir Light" charset="0"/>
              <a:cs typeface="Avenir Light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</a:rPr>
              <a:t>Everything fulfilled, completed (see 10:7)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  <a:sym typeface="Wingdings"/>
              </a:rPr>
              <a:t>Heaven and Earth reunited under the authority of God and the Son of Man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i="1" dirty="0">
                <a:latin typeface="Avenir Book" charset="0"/>
                <a:ea typeface="Avenir Book" charset="0"/>
                <a:cs typeface="Avenir Book" charset="0"/>
              </a:rPr>
              <a:t>Worship around throne (16-18)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: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see ch.4</a:t>
            </a:r>
            <a:endParaRPr lang="en-US" dirty="0">
              <a:latin typeface="Avenir Light" charset="0"/>
              <a:ea typeface="Avenir Light" charset="0"/>
              <a:cs typeface="Avenir Light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</a:rPr>
              <a:t>God is and was; “is to come” is no more (?)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  <a:sym typeface="Wingdings"/>
              </a:rPr>
              <a:t>He’s dealt with raging nations, destroyed the destroyers, and rewarded His servants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i="1" dirty="0">
                <a:latin typeface="Avenir Book" charset="0"/>
                <a:ea typeface="Avenir Book" charset="0"/>
                <a:cs typeface="Avenir Book" charset="0"/>
              </a:rPr>
              <a:t>Temple opens (19)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: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separation removed</a:t>
            </a:r>
            <a:endParaRPr lang="en-US" dirty="0">
              <a:latin typeface="Avenir Light" charset="0"/>
              <a:ea typeface="Avenir Light" charset="0"/>
              <a:cs typeface="Avenir Light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</a:rPr>
              <a:t>cycle concludes with God’s power (4:5; 8:5)</a:t>
            </a:r>
          </a:p>
        </p:txBody>
      </p:sp>
    </p:spTree>
    <p:extLst>
      <p:ext uri="{BB962C8B-B14F-4D97-AF65-F5344CB8AC3E}">
        <p14:creationId xmlns:p14="http://schemas.microsoft.com/office/powerpoint/2010/main" val="49863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Reflections on Revelation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476" y="2138289"/>
            <a:ext cx="7668874" cy="40676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4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How can we (the church) live out the call of John (ch.10) and the vision of the witnesses (ch.11)?</a:t>
            </a:r>
          </a:p>
        </p:txBody>
      </p:sp>
    </p:spTree>
    <p:extLst>
      <p:ext uri="{BB962C8B-B14F-4D97-AF65-F5344CB8AC3E}">
        <p14:creationId xmlns:p14="http://schemas.microsoft.com/office/powerpoint/2010/main" val="2050506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99021"/>
            <a:ext cx="68580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Next Week (1/31)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Avenir" charset="0"/>
                <a:ea typeface="Avenir" charset="0"/>
                <a:cs typeface="Avenir" charset="0"/>
              </a:rPr>
              <a:t>8. </a:t>
            </a:r>
            <a:r>
              <a:rPr lang="en-US" sz="3600" dirty="0" err="1">
                <a:latin typeface="Avenir" charset="0"/>
                <a:ea typeface="Avenir" charset="0"/>
                <a:cs typeface="Avenir" charset="0"/>
              </a:rPr>
              <a:t>chs</a:t>
            </a:r>
            <a:r>
              <a:rPr lang="en-US" sz="3600" dirty="0">
                <a:latin typeface="Avenir" charset="0"/>
                <a:ea typeface="Avenir" charset="0"/>
                <a:cs typeface="Avenir" charset="0"/>
              </a:rPr>
              <a:t>. 12-13: Dragon &amp; Beasts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828800"/>
            <a:ext cx="5120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5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9449" y="2875800"/>
            <a:ext cx="8229600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640" y="116503"/>
            <a:ext cx="7886700" cy="6479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Revelation by the Chapter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449" y="914400"/>
            <a:ext cx="8229600" cy="1737360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Glorified Christ among the lampstands (1)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Seven churches charged to conquer (2-3)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God, the throne, the Lamb, and the scroll (4-5)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9449" y="2739722"/>
            <a:ext cx="8229600" cy="219456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numCol="2" rtlCol="0" anchor="ctr"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Six seals opened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(6)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Interlude: God’s people sealed (7)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7</a:t>
            </a:r>
            <a:r>
              <a:rPr lang="en-US" sz="2800" baseline="30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th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 seal opened (8)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Six Trumpets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(8-9)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Interlude: John’s call, church’s witness (10-11)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7</a:t>
            </a:r>
            <a:r>
              <a:rPr lang="en-US" sz="2800" baseline="300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th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 trumpet sounds (11)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9449" y="5276540"/>
            <a:ext cx="8229600" cy="124676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Avenir Light" charset="0"/>
                <a:ea typeface="Avenir Light" charset="0"/>
                <a:cs typeface="Avenir Light" charset="0"/>
              </a:rPr>
              <a:t>God’s plan to judge wicked, rescue the righteous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Avenir Light" charset="0"/>
                <a:ea typeface="Avenir Light" charset="0"/>
                <a:cs typeface="Avenir Light" charset="0"/>
              </a:rPr>
              <a:t>Not chronological (within or between cycles)</a:t>
            </a:r>
          </a:p>
        </p:txBody>
      </p:sp>
    </p:spTree>
    <p:extLst>
      <p:ext uri="{BB962C8B-B14F-4D97-AF65-F5344CB8AC3E}">
        <p14:creationId xmlns:p14="http://schemas.microsoft.com/office/powerpoint/2010/main" val="150413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uiExpand="1" build="p" bldLvl="5" autoUpdateAnimBg="0"/>
      <p:bldP spid="5" grpId="0" build="p" autoUpdateAnimBg="0"/>
      <p:bldP spid="7" grpId="0" uiExpand="1" build="p" bldLvl="5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9449" y="3355485"/>
            <a:ext cx="8229600" cy="95410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</a:p>
          <a:p>
            <a:pPr algn="ctr"/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640" y="116503"/>
            <a:ext cx="7886700" cy="6479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Revelation by the Chapter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449" y="914400"/>
            <a:ext cx="8229600" cy="1737360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Glorified Christ among the lampstands (1)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Seven churches charged to conquer (2-3)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God, the throne, the Lamb, and the scroll (4-5)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9449" y="2739722"/>
            <a:ext cx="8229600" cy="219456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numCol="2" rtlCol="0" anchor="ctr"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Six seals opened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(6)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Interlude: God’s people sealed (7)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7</a:t>
            </a:r>
            <a:r>
              <a:rPr lang="en-US" sz="2800" baseline="30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th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 seal opened (8)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Six Trumpets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(8-9)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Interlude: John’s call, church’s witness (10-11)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7</a:t>
            </a:r>
            <a:r>
              <a:rPr lang="en-US" sz="2800" baseline="300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th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 trumpet sounds (11)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9449" y="5276540"/>
            <a:ext cx="8229600" cy="124676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Avenir Light" charset="0"/>
                <a:ea typeface="Avenir Light" charset="0"/>
                <a:cs typeface="Avenir Light" charset="0"/>
              </a:rPr>
              <a:t>Show the role of God’s people in God’s plan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Avenir Light" charset="0"/>
                <a:ea typeface="Avenir Light" charset="0"/>
                <a:cs typeface="Avenir Light" charset="0"/>
              </a:rPr>
              <a:t>Descriptions are concurrent with the judgments</a:t>
            </a:r>
          </a:p>
        </p:txBody>
      </p:sp>
    </p:spTree>
    <p:extLst>
      <p:ext uri="{BB962C8B-B14F-4D97-AF65-F5344CB8AC3E}">
        <p14:creationId xmlns:p14="http://schemas.microsoft.com/office/powerpoint/2010/main" val="77061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bldLvl="5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9449" y="4269879"/>
            <a:ext cx="8229600" cy="6400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</a:p>
          <a:p>
            <a:pPr algn="ctr"/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640" y="116503"/>
            <a:ext cx="7886700" cy="6479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Revelation by the Chapter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449" y="914400"/>
            <a:ext cx="8229600" cy="1737360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Glorified Christ among the lampstands (1)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Seven churches charged to conquer (2-3)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God, the throne, the Lamb, and the scroll (4-5)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9449" y="2739722"/>
            <a:ext cx="8229600" cy="219456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numCol="2" rtlCol="0" anchor="ctr"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Six seals opened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(6)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Interlude: God’s people sealed (7)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7</a:t>
            </a:r>
            <a:r>
              <a:rPr lang="en-US" sz="2800" baseline="30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th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 seal opened (8)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Six Trumpets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(8-9)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Interlude: John’s call, church’s witness (10-11)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7</a:t>
            </a:r>
            <a:r>
              <a:rPr lang="en-US" sz="2800" baseline="300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th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 trumpet sounds (11)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9449" y="5276540"/>
            <a:ext cx="8229600" cy="6400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Avenir Light" charset="0"/>
                <a:ea typeface="Avenir Light" charset="0"/>
                <a:cs typeface="Avenir Light" charset="0"/>
              </a:rPr>
              <a:t>Sense of finality, God’s plan now completed</a:t>
            </a:r>
          </a:p>
        </p:txBody>
      </p:sp>
    </p:spTree>
    <p:extLst>
      <p:ext uri="{BB962C8B-B14F-4D97-AF65-F5344CB8AC3E}">
        <p14:creationId xmlns:p14="http://schemas.microsoft.com/office/powerpoint/2010/main" val="78054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bldLvl="5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Revelation 10-11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9075"/>
            <a:ext cx="7886700" cy="493770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>
                <a:latin typeface="Avenir Book" charset="0"/>
                <a:ea typeface="Avenir Book" charset="0"/>
                <a:cs typeface="Avenir Book" charset="0"/>
              </a:rPr>
              <a:t>Read (listen) to these chapters.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What part do God’s people (first John, then the church) play in God’s plan?</a:t>
            </a:r>
          </a:p>
        </p:txBody>
      </p:sp>
    </p:spTree>
    <p:extLst>
      <p:ext uri="{BB962C8B-B14F-4D97-AF65-F5344CB8AC3E}">
        <p14:creationId xmlns:p14="http://schemas.microsoft.com/office/powerpoint/2010/main" val="204877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9C5D3E-648E-D598-5EE6-1315029647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3090"/>
            <a:ext cx="9136376" cy="579589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8E9B657-7E9D-3D96-D3F1-80D752A7EB21}"/>
              </a:ext>
            </a:extLst>
          </p:cNvPr>
          <p:cNvSpPr txBox="1">
            <a:spLocks/>
          </p:cNvSpPr>
          <p:nvPr/>
        </p:nvSpPr>
        <p:spPr>
          <a:xfrm>
            <a:off x="628650" y="221433"/>
            <a:ext cx="7886700" cy="81053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Thunders &amp; a Scroll (Rev. 10)</a:t>
            </a:r>
          </a:p>
        </p:txBody>
      </p:sp>
    </p:spTree>
    <p:extLst>
      <p:ext uri="{BB962C8B-B14F-4D97-AF65-F5344CB8AC3E}">
        <p14:creationId xmlns:p14="http://schemas.microsoft.com/office/powerpoint/2010/main" val="1243760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Thunders &amp; a Scroll (Rev. 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1844"/>
            <a:ext cx="7886700" cy="531481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i="1" dirty="0">
                <a:latin typeface="Avenir Book" charset="0"/>
                <a:ea typeface="Avenir Book" charset="0"/>
                <a:cs typeface="Avenir Book" charset="0"/>
              </a:rPr>
              <a:t>Mighty Angel (1-2)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: </a:t>
            </a:r>
            <a:r>
              <a:rPr lang="en-US" dirty="0">
                <a:latin typeface="Avenir Light" charset="0"/>
                <a:ea typeface="Avenir Light" charset="0"/>
                <a:cs typeface="Avenir Light" charset="0"/>
              </a:rPr>
              <a:t>representative of God, has authority over land and sea (see 13:1, 11)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i="1" dirty="0">
                <a:latin typeface="Avenir Book" charset="0"/>
                <a:ea typeface="Avenir Book" charset="0"/>
                <a:cs typeface="Avenir Book" charset="0"/>
              </a:rPr>
              <a:t>“little scroll” (2)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: </a:t>
            </a:r>
            <a:r>
              <a:rPr lang="en-US" dirty="0">
                <a:latin typeface="Avenir Light" charset="0"/>
                <a:ea typeface="Avenir Light" charset="0"/>
                <a:cs typeface="Avenir Light" charset="0"/>
              </a:rPr>
              <a:t>God’s plan (like in 5:1)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i="1" dirty="0">
                <a:latin typeface="Avenir Book" charset="0"/>
                <a:ea typeface="Avenir Book" charset="0"/>
                <a:cs typeface="Avenir Book" charset="0"/>
              </a:rPr>
              <a:t>7 thunders (3-4)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: </a:t>
            </a:r>
            <a:r>
              <a:rPr lang="en-US" dirty="0">
                <a:latin typeface="Avenir Light" charset="0"/>
                <a:ea typeface="Avenir Light" charset="0"/>
                <a:cs typeface="Avenir Light" charset="0"/>
              </a:rPr>
              <a:t>sealed up, not written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</a:rPr>
              <a:t>More judgments that are not carried out?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</a:rPr>
              <a:t>Action of God not revealed to man?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i="1" dirty="0">
                <a:latin typeface="Avenir Book" charset="0"/>
                <a:ea typeface="Avenir Book" charset="0"/>
                <a:cs typeface="Avenir Book" charset="0"/>
              </a:rPr>
              <a:t>Angel’s oath (5-7)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: </a:t>
            </a: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see Daniel 12:4-9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</a:rPr>
              <a:t>In Daniel, it would be time, times, ½ a time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</a:rPr>
              <a:t>In Rev. 10, there will be no more delay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</a:rPr>
              <a:t>God’s mystery fulfilled in the 7</a:t>
            </a:r>
            <a:r>
              <a:rPr lang="en-US" sz="2800" baseline="30000" dirty="0">
                <a:latin typeface="Avenir Light" charset="0"/>
                <a:ea typeface="Avenir Light" charset="0"/>
                <a:cs typeface="Avenir Light" charset="0"/>
              </a:rPr>
              <a:t>th</a:t>
            </a:r>
            <a:r>
              <a:rPr lang="en-US" sz="2800" dirty="0">
                <a:latin typeface="Avenir Light" charset="0"/>
                <a:ea typeface="Avenir Light" charset="0"/>
                <a:cs typeface="Avenir Light" charset="0"/>
              </a:rPr>
              <a:t> trumpet</a:t>
            </a:r>
          </a:p>
        </p:txBody>
      </p:sp>
    </p:spTree>
    <p:extLst>
      <p:ext uri="{BB962C8B-B14F-4D97-AF65-F5344CB8AC3E}">
        <p14:creationId xmlns:p14="http://schemas.microsoft.com/office/powerpoint/2010/main" val="317572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Thunders &amp; a Scroll (Rev. 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987"/>
            <a:ext cx="7886700" cy="49826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i="1" dirty="0">
                <a:latin typeface="Avenir Book" charset="0"/>
                <a:ea typeface="Avenir Book" charset="0"/>
                <a:cs typeface="Avenir Book" charset="0"/>
              </a:rPr>
              <a:t>Eat the scroll (8-11)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: </a:t>
            </a: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like Ezekiel 2-3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</a:rPr>
              <a:t>Follows the chain of revelation from 1:1-3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</a:rPr>
              <a:t>God</a:t>
            </a:r>
            <a:r>
              <a:rPr lang="en-US" sz="2800" dirty="0">
                <a:latin typeface="Avenir Light" charset="0"/>
                <a:ea typeface="Avenir Light" charset="0"/>
                <a:cs typeface="Avenir Light" charset="0"/>
                <a:sym typeface="Wingdings"/>
              </a:rPr>
              <a:t> (5:1)  Lamb (5:7)  Angel (10:1)  John (10:10)  Readers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  <a:sym typeface="Wingdings"/>
              </a:rPr>
              <a:t>Sweet to taste,  but bitter to swallow</a:t>
            </a:r>
            <a:r>
              <a:rPr lang="mr-IN" sz="2800" dirty="0">
                <a:latin typeface="Avenir Light" charset="0"/>
                <a:ea typeface="Avenir Light" charset="0"/>
                <a:cs typeface="Avenir Light" charset="0"/>
                <a:sym typeface="Wingdings"/>
              </a:rPr>
              <a:t>…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</a:rPr>
              <a:t>a message for peoples, nations, kings</a:t>
            </a:r>
            <a:r>
              <a:rPr lang="mr-IN" sz="2800" dirty="0">
                <a:latin typeface="Avenir Light" charset="0"/>
                <a:ea typeface="Avenir Light" charset="0"/>
                <a:cs typeface="Avenir Light" charset="0"/>
              </a:rPr>
              <a:t>…</a:t>
            </a:r>
            <a:r>
              <a:rPr lang="en-US" sz="2800" dirty="0">
                <a:latin typeface="Avenir Light" charset="0"/>
                <a:ea typeface="Avenir Light" charset="0"/>
                <a:cs typeface="Avenir Light" charset="0"/>
              </a:rPr>
              <a:t> </a:t>
            </a:r>
            <a:endParaRPr lang="en-US" sz="3200" b="1" i="1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5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5330A3-D02C-1CFB-EC58-457A94055C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52" y="952475"/>
            <a:ext cx="9146052" cy="5487631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0A2ADB8F-BA35-1B29-AC00-07D06F4AAE86}"/>
              </a:ext>
            </a:extLst>
          </p:cNvPr>
          <p:cNvSpPr txBox="1">
            <a:spLocks/>
          </p:cNvSpPr>
          <p:nvPr/>
        </p:nvSpPr>
        <p:spPr>
          <a:xfrm>
            <a:off x="628650" y="221433"/>
            <a:ext cx="7886700" cy="81053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Two Witnesses (Rev. 11:1-14)</a:t>
            </a:r>
          </a:p>
        </p:txBody>
      </p:sp>
    </p:spTree>
    <p:extLst>
      <p:ext uri="{BB962C8B-B14F-4D97-AF65-F5344CB8AC3E}">
        <p14:creationId xmlns:p14="http://schemas.microsoft.com/office/powerpoint/2010/main" val="3625370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4286</TotalTime>
  <Words>766</Words>
  <Application>Microsoft Macintosh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Avenir</vt:lpstr>
      <vt:lpstr>Avenir Book</vt:lpstr>
      <vt:lpstr>Avenir Heavy</vt:lpstr>
      <vt:lpstr>Avenir Light</vt:lpstr>
      <vt:lpstr>Calibri</vt:lpstr>
      <vt:lpstr>Calibri Light</vt:lpstr>
      <vt:lpstr>Office Theme</vt:lpstr>
      <vt:lpstr>The Revelation</vt:lpstr>
      <vt:lpstr>Revelation by the Chapter</vt:lpstr>
      <vt:lpstr>Revelation by the Chapter</vt:lpstr>
      <vt:lpstr>Revelation by the Chapter</vt:lpstr>
      <vt:lpstr>Revelation 10-11</vt:lpstr>
      <vt:lpstr>PowerPoint Presentation</vt:lpstr>
      <vt:lpstr>Thunders &amp; a Scroll (Rev. 10)</vt:lpstr>
      <vt:lpstr>Thunders &amp; a Scroll (Rev. 10)</vt:lpstr>
      <vt:lpstr>PowerPoint Presentation</vt:lpstr>
      <vt:lpstr>Two Witnesses (Rev. 11:1-14)</vt:lpstr>
      <vt:lpstr>Seventh Trumpet (Rev 11:15-19)</vt:lpstr>
      <vt:lpstr>Reflections on Revelation 11</vt:lpstr>
      <vt:lpstr>The Revelation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Microsoft Office User</dc:creator>
  <cp:lastModifiedBy>Daniel Broadwell</cp:lastModifiedBy>
  <cp:revision>56</cp:revision>
  <cp:lastPrinted>2024-01-24T20:22:58Z</cp:lastPrinted>
  <dcterms:created xsi:type="dcterms:W3CDTF">2023-03-07T17:15:06Z</dcterms:created>
  <dcterms:modified xsi:type="dcterms:W3CDTF">2024-01-25T03:15:43Z</dcterms:modified>
</cp:coreProperties>
</file>