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6"/>
  </p:handoutMasterIdLst>
  <p:sldIdLst>
    <p:sldId id="256" r:id="rId2"/>
    <p:sldId id="284" r:id="rId3"/>
    <p:sldId id="283" r:id="rId4"/>
    <p:sldId id="286" r:id="rId5"/>
    <p:sldId id="276" r:id="rId6"/>
    <p:sldId id="277" r:id="rId7"/>
    <p:sldId id="287" r:id="rId8"/>
    <p:sldId id="288" r:id="rId9"/>
    <p:sldId id="289" r:id="rId10"/>
    <p:sldId id="290" r:id="rId11"/>
    <p:sldId id="291" r:id="rId12"/>
    <p:sldId id="293" r:id="rId13"/>
    <p:sldId id="29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64"/>
    <p:restoredTop sz="94666"/>
  </p:normalViewPr>
  <p:slideViewPr>
    <p:cSldViewPr snapToGrid="0" snapToObjects="1" showGuides="1">
      <p:cViewPr>
        <p:scale>
          <a:sx n="102" d="100"/>
          <a:sy n="102" d="100"/>
        </p:scale>
        <p:origin x="38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9D439-24FF-AC40-A24F-C8861CFFCB55}" type="datetimeFigureOut">
              <a:rPr lang="en-US" smtClean="0"/>
              <a:t>1/3/24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FB02-4125-D844-8655-2C4215D53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8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3B37-5111-9C4C-821E-181E4FE518D8}" type="datetimeFigureOut">
              <a:rPr lang="en-US" smtClean="0"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3719"/>
            <a:ext cx="7772400" cy="1046071"/>
          </a:xfrm>
        </p:spPr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99021"/>
            <a:ext cx="68580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Wednesday Nights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Winter 2023-24</a:t>
            </a:r>
            <a:endParaRPr lang="en-US" sz="36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828800"/>
            <a:ext cx="51206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Revelation 5:1-14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2453"/>
            <a:ext cx="7886700" cy="51143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The sealed scroll points us back to Daniel 12:4, 8-9 </a:t>
            </a:r>
            <a:r>
              <a:rPr lang="mr-IN" sz="32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God’s plan for history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defeating 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beasts + rescuing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saints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n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o one worthy </a:t>
            </a:r>
            <a:r>
              <a:rPr lang="mr-IN" sz="32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all have rebelled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Jesus is worthy. Plan fulfilled in Him.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>
                <a:latin typeface="Avenir Book" charset="0"/>
                <a:ea typeface="Avenir Book" charset="0"/>
                <a:cs typeface="Avenir Book" charset="0"/>
              </a:rPr>
              <a:t>Lion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: conquers + establishes kingdom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b="1" dirty="0" smtClean="0">
                <a:latin typeface="Avenir Book" charset="0"/>
                <a:ea typeface="Avenir Book" charset="0"/>
                <a:cs typeface="Avenir Book" charset="0"/>
              </a:rPr>
              <a:t>Lamb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: conquers through sacrifice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The Lamb is worshipped by the living creatures and elders, like God in ch.4</a:t>
            </a:r>
          </a:p>
        </p:txBody>
      </p:sp>
    </p:spTree>
    <p:extLst>
      <p:ext uri="{BB962C8B-B14F-4D97-AF65-F5344CB8AC3E}">
        <p14:creationId xmlns:p14="http://schemas.microsoft.com/office/powerpoint/2010/main" val="9847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Revelation 5:1-14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2453"/>
            <a:ext cx="7886700" cy="51143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“sang a new song” </a:t>
            </a:r>
            <a:r>
              <a:rPr lang="mr-IN" sz="32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the progress of God’s work toward it’s culmination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ransomed a people for God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made them </a:t>
            </a:r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a kingdom and priests</a:t>
            </a:r>
            <a:endParaRPr lang="en-US" sz="32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they shall reign on the earth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Hears millions of angels worshipping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worthy to receive [seven things]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All creation now joins in praise of the one who sits on the throne and the Lamb</a:t>
            </a:r>
          </a:p>
        </p:txBody>
      </p:sp>
    </p:spTree>
    <p:extLst>
      <p:ext uri="{BB962C8B-B14F-4D97-AF65-F5344CB8AC3E}">
        <p14:creationId xmlns:p14="http://schemas.microsoft.com/office/powerpoint/2010/main" val="154468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A theater of praise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Revelation 4 shows the heavenly creatures in God’s presence constantly praising Him, offering Him everything.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Revelation 5 tells the story of God’s redemption through the Lamb.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By 5:13, all creatures in heaven, on (and under) the earth, and in the sea join the praise of God &amp; the Lamb.</a:t>
            </a:r>
            <a:endParaRPr lang="en-US" sz="28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i="1" dirty="0" smtClean="0">
                <a:latin typeface="Avenir Book" charset="0"/>
                <a:ea typeface="Avenir Book" charset="0"/>
                <a:cs typeface="Avenir Book" charset="0"/>
              </a:rPr>
              <a:t>Have we joined the song?</a:t>
            </a:r>
          </a:p>
        </p:txBody>
      </p:sp>
    </p:spTree>
    <p:extLst>
      <p:ext uri="{BB962C8B-B14F-4D97-AF65-F5344CB8AC3E}">
        <p14:creationId xmlns:p14="http://schemas.microsoft.com/office/powerpoint/2010/main" val="3923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Revelation 4-5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6770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i="1" dirty="0" smtClean="0">
                <a:latin typeface="Avenir Book" charset="0"/>
                <a:ea typeface="Avenir Book" charset="0"/>
                <a:cs typeface="Avenir Book" charset="0"/>
              </a:rPr>
              <a:t>What does this vision mean for the Christians in Roman Asia?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does it mean for us?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Worship?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Conquering?</a:t>
            </a:r>
          </a:p>
        </p:txBody>
      </p:sp>
    </p:spTree>
    <p:extLst>
      <p:ext uri="{BB962C8B-B14F-4D97-AF65-F5344CB8AC3E}">
        <p14:creationId xmlns:p14="http://schemas.microsoft.com/office/powerpoint/2010/main" val="18789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3719"/>
            <a:ext cx="7772400" cy="1046071"/>
          </a:xfrm>
        </p:spPr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99021"/>
            <a:ext cx="68580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Next Week (1/10)</a:t>
            </a:r>
            <a:endParaRPr lang="en-US" sz="3600" b="1" dirty="0" smtClean="0">
              <a:latin typeface="Avenir Heavy" charset="0"/>
              <a:ea typeface="Avenir Heavy" charset="0"/>
              <a:cs typeface="Avenir Heavy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5. 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Revelation 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6-7: Seven Seals</a:t>
            </a:r>
            <a:endParaRPr lang="en-US" sz="36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828800"/>
            <a:ext cx="51206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Review Quiz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What is the </a:t>
            </a:r>
            <a:r>
              <a:rPr lang="en-US" sz="4000" b="1" i="1" dirty="0" smtClean="0">
                <a:latin typeface="Avenir Book" charset="0"/>
                <a:ea typeface="Avenir Book" charset="0"/>
                <a:cs typeface="Avenir Book" charset="0"/>
              </a:rPr>
              <a:t>genre</a:t>
            </a: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 of the Book of Revelation?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_________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_________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_________</a:t>
            </a:r>
            <a:endParaRPr lang="en-US" sz="4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What are we reading?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1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The Revelation of Jesus Christ, which God gave Him to show to His bond-servants, the things which must soon take place; and He sent and communicated it by His angel to His bond-servant John, 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2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who testified to the word of God and to the testimony of Jesus Christ, even to all that he saw. 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3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Blessed is he who reads and those who hear the words of the prophecy, and heed the things which are written in it; for the time is near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aseline="30000" dirty="0" smtClean="0">
                <a:latin typeface="Avenir Book" charset="0"/>
                <a:ea typeface="Avenir Book" charset="0"/>
                <a:cs typeface="Avenir Book" charset="0"/>
              </a:rPr>
              <a:t>4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John to the seven churches that are in Asia:</a:t>
            </a:r>
          </a:p>
        </p:txBody>
      </p:sp>
      <p:sp>
        <p:nvSpPr>
          <p:cNvPr id="4" name="Oval 3"/>
          <p:cNvSpPr/>
          <p:nvPr/>
        </p:nvSpPr>
        <p:spPr>
          <a:xfrm>
            <a:off x="783771" y="1110342"/>
            <a:ext cx="2939143" cy="6792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04015" y="4163787"/>
            <a:ext cx="2019300" cy="6357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22914" y="5524501"/>
            <a:ext cx="4343400" cy="63572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Review Quiz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What were the </a:t>
            </a:r>
            <a:r>
              <a:rPr lang="en-US" sz="3600" i="1" dirty="0" smtClean="0">
                <a:latin typeface="Avenir Book" charset="0"/>
                <a:ea typeface="Avenir Book" charset="0"/>
                <a:cs typeface="Avenir Book" charset="0"/>
              </a:rPr>
              <a:t>external pressures</a:t>
            </a: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 facing the Christians in Asia?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___________</a:t>
            </a:r>
          </a:p>
          <a:p>
            <a:pPr marL="914400" indent="-9144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___________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What were the </a:t>
            </a:r>
            <a:r>
              <a:rPr lang="en-US" sz="3600" i="1" dirty="0" smtClean="0">
                <a:latin typeface="Avenir Book" charset="0"/>
                <a:ea typeface="Avenir Book" charset="0"/>
                <a:cs typeface="Avenir Book" charset="0"/>
              </a:rPr>
              <a:t>spiritual dangers</a:t>
            </a: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? 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___________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___________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Christians in Roman Asia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2915"/>
            <a:ext cx="7886700" cy="4943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External Pressures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Persecution (1:9; 2:9; 2:13; 3:9)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Prosperity (3:2; 3:17)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00000"/>
              </a:lnSpc>
              <a:spcBef>
                <a:spcPts val="30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Spiritual Dangers: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Compromise (2:6,14-15; 2:20)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Apathy (2:4; 3:1; 3:16)</a:t>
            </a:r>
          </a:p>
        </p:txBody>
      </p:sp>
    </p:spTree>
    <p:extLst>
      <p:ext uri="{BB962C8B-B14F-4D97-AF65-F5344CB8AC3E}">
        <p14:creationId xmlns:p14="http://schemas.microsoft.com/office/powerpoint/2010/main" val="17692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363"/>
            <a:ext cx="9144000" cy="55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Structure of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21" y="1031965"/>
            <a:ext cx="7044359" cy="53148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Letters to the Churches (1-3)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The Throne of God &amp; the Lamb (4-5)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Seven Seals (6-8)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Seven Trumpets (8-11)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Seven Signs (12-14)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Seven Bowls (15-16)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Fall of Babylon (17-19)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Final Battle (19-20)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New Heavens &amp; New Earth (21-22)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31304" y="1033671"/>
            <a:ext cx="967409" cy="6096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0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5 L 0.0007 0.075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Revelation 4-5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6770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800" i="1" dirty="0" smtClean="0">
                <a:latin typeface="Avenir Book" charset="0"/>
                <a:ea typeface="Avenir Book" charset="0"/>
                <a:cs typeface="Avenir Book" charset="0"/>
              </a:rPr>
              <a:t>Hear</a:t>
            </a:r>
            <a:r>
              <a:rPr lang="en-US" sz="48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800" dirty="0" smtClean="0">
                <a:latin typeface="Avenir Book" charset="0"/>
                <a:ea typeface="Avenir Book" charset="0"/>
                <a:cs typeface="Avenir Book" charset="0"/>
              </a:rPr>
              <a:t>&amp; </a:t>
            </a:r>
            <a:r>
              <a:rPr lang="en-US" sz="4800" i="1" dirty="0" smtClean="0">
                <a:latin typeface="Avenir Book" charset="0"/>
                <a:ea typeface="Avenir Book" charset="0"/>
                <a:cs typeface="Avenir Book" charset="0"/>
              </a:rPr>
              <a:t>see (imagine) what John is describing.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dirty="0" smtClean="0">
                <a:latin typeface="Avenir Book" charset="0"/>
                <a:ea typeface="Avenir Book" charset="0"/>
                <a:cs typeface="Avenir Book" charset="0"/>
              </a:rPr>
              <a:t>What is the drama (story)  playing out in these two chapters?</a:t>
            </a:r>
          </a:p>
        </p:txBody>
      </p:sp>
    </p:spTree>
    <p:extLst>
      <p:ext uri="{BB962C8B-B14F-4D97-AF65-F5344CB8AC3E}">
        <p14:creationId xmlns:p14="http://schemas.microsoft.com/office/powerpoint/2010/main" val="66132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Revelation 4:1-11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2453"/>
            <a:ext cx="7886700" cy="51143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John is shown a transcendent reality: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“a door in heaven” </a:t>
            </a:r>
            <a:r>
              <a:rPr lang="mr-IN" sz="32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God’s space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“what must take place” </a:t>
            </a:r>
            <a:r>
              <a:rPr lang="mr-IN" sz="32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God’s time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Focal point: God on the throne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Like the visions of the prophets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A direct contradiction to Caesar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God’s heavenly subjects recognize His holiness and lay their authority at His feet—because He gave it to them. </a:t>
            </a:r>
          </a:p>
        </p:txBody>
      </p:sp>
    </p:spTree>
    <p:extLst>
      <p:ext uri="{BB962C8B-B14F-4D97-AF65-F5344CB8AC3E}">
        <p14:creationId xmlns:p14="http://schemas.microsoft.com/office/powerpoint/2010/main" val="160253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2771</TotalTime>
  <Words>578</Words>
  <Application>Microsoft Macintosh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Avenir Book</vt:lpstr>
      <vt:lpstr>Avenir Heavy</vt:lpstr>
      <vt:lpstr>Avenir Roman</vt:lpstr>
      <vt:lpstr>Calibri</vt:lpstr>
      <vt:lpstr>Calibri Light</vt:lpstr>
      <vt:lpstr>Arial</vt:lpstr>
      <vt:lpstr>Office Theme</vt:lpstr>
      <vt:lpstr>The Revelation</vt:lpstr>
      <vt:lpstr>Review Quiz</vt:lpstr>
      <vt:lpstr>What are we reading?</vt:lpstr>
      <vt:lpstr>Review Quiz</vt:lpstr>
      <vt:lpstr>Christians in Roman Asia</vt:lpstr>
      <vt:lpstr>PowerPoint Presentation</vt:lpstr>
      <vt:lpstr>Structure of Revelation</vt:lpstr>
      <vt:lpstr>Revelation 4-5</vt:lpstr>
      <vt:lpstr>Revelation 4:1-11</vt:lpstr>
      <vt:lpstr>Revelation 5:1-14</vt:lpstr>
      <vt:lpstr>Revelation 5:1-14</vt:lpstr>
      <vt:lpstr>A theater of praise</vt:lpstr>
      <vt:lpstr>Revelation 4-5</vt:lpstr>
      <vt:lpstr>The Revelation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Revelation</dc:title>
  <dc:creator>Microsoft Office User</dc:creator>
  <cp:lastModifiedBy>Microsoft Office User</cp:lastModifiedBy>
  <cp:revision>42</cp:revision>
  <cp:lastPrinted>2024-01-03T22:41:52Z</cp:lastPrinted>
  <dcterms:created xsi:type="dcterms:W3CDTF">2023-03-07T17:15:06Z</dcterms:created>
  <dcterms:modified xsi:type="dcterms:W3CDTF">2024-01-03T22:50:41Z</dcterms:modified>
</cp:coreProperties>
</file>