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ngella White" panose="020B0604020202020204" charset="0"/>
      <p:regular r:id="rId17"/>
    </p:embeddedFont>
    <p:embeddedFont>
      <p:font typeface="Barlow Condensed Bold" panose="020B0604020202020204" charset="0"/>
      <p:regular r:id="rId18"/>
    </p:embeddedFont>
    <p:embeddedFont>
      <p:font typeface="Barlow Condensed Medium" panose="020B060402020202020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oto Serif Display ExtraCondensed" panose="020B0604020202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608" autoAdjust="0"/>
  </p:normalViewPr>
  <p:slideViewPr>
    <p:cSldViewPr>
      <p:cViewPr varScale="1">
        <p:scale>
          <a:sx n="36" d="100"/>
          <a:sy n="36" d="100"/>
        </p:scale>
        <p:origin x="26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12" Type="http://schemas.openxmlformats.org/officeDocument/2006/relationships/image" Target="../media/image6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5.png"/><Relationship Id="rId5" Type="http://schemas.openxmlformats.org/officeDocument/2006/relationships/image" Target="../media/image60.png"/><Relationship Id="rId10" Type="http://schemas.openxmlformats.org/officeDocument/2006/relationships/image" Target="../media/image64.jpeg"/><Relationship Id="rId4" Type="http://schemas.openxmlformats.org/officeDocument/2006/relationships/image" Target="../media/image11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11.svg"/><Relationship Id="rId9" Type="http://schemas.openxmlformats.org/officeDocument/2006/relationships/image" Target="../media/image71.png"/><Relationship Id="rId1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11.sv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11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5.png"/><Relationship Id="rId4" Type="http://schemas.openxmlformats.org/officeDocument/2006/relationships/image" Target="../media/image44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2.jpeg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image" Target="../media/image48.jpe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55134"/>
            <a:ext cx="9144000" cy="10231866"/>
          </a:xfrm>
          <a:custGeom>
            <a:avLst/>
            <a:gdLst/>
            <a:ahLst/>
            <a:cxnLst/>
            <a:rect l="l" t="t" r="r" b="b"/>
            <a:pathLst>
              <a:path w="9144000" h="10231866">
                <a:moveTo>
                  <a:pt x="0" y="0"/>
                </a:moveTo>
                <a:lnTo>
                  <a:pt x="9144000" y="0"/>
                </a:lnTo>
                <a:lnTo>
                  <a:pt x="9144000" y="10231866"/>
                </a:lnTo>
                <a:lnTo>
                  <a:pt x="0" y="1023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36374" y="-1131017"/>
            <a:ext cx="10788042" cy="7633588"/>
          </a:xfrm>
          <a:custGeom>
            <a:avLst/>
            <a:gdLst/>
            <a:ahLst/>
            <a:cxnLst/>
            <a:rect l="l" t="t" r="r" b="b"/>
            <a:pathLst>
              <a:path w="10788042" h="7633588">
                <a:moveTo>
                  <a:pt x="0" y="0"/>
                </a:moveTo>
                <a:lnTo>
                  <a:pt x="10788042" y="0"/>
                </a:lnTo>
                <a:lnTo>
                  <a:pt x="10788042" y="7633588"/>
                </a:lnTo>
                <a:lnTo>
                  <a:pt x="0" y="7633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78461" y="4737167"/>
            <a:ext cx="10788042" cy="7633588"/>
          </a:xfrm>
          <a:custGeom>
            <a:avLst/>
            <a:gdLst/>
            <a:ahLst/>
            <a:cxnLst/>
            <a:rect l="l" t="t" r="r" b="b"/>
            <a:pathLst>
              <a:path w="10788042" h="7633588">
                <a:moveTo>
                  <a:pt x="0" y="0"/>
                </a:moveTo>
                <a:lnTo>
                  <a:pt x="10788042" y="0"/>
                </a:lnTo>
                <a:lnTo>
                  <a:pt x="10788042" y="7633588"/>
                </a:lnTo>
                <a:lnTo>
                  <a:pt x="0" y="7633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01730" y="4455752"/>
            <a:ext cx="8271707" cy="161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83"/>
              </a:lnSpc>
              <a:spcBef>
                <a:spcPct val="0"/>
              </a:spcBef>
            </a:pPr>
            <a:r>
              <a:rPr lang="en-US" sz="12183">
                <a:solidFill>
                  <a:srgbClr val="1F221F"/>
                </a:solidFill>
                <a:latin typeface="Noto Serif Display ExtraCondensed"/>
              </a:rPr>
              <a:t>HILL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6462" y="4075388"/>
            <a:ext cx="6047075" cy="86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26"/>
              </a:lnSpc>
              <a:spcBef>
                <a:spcPct val="0"/>
              </a:spcBef>
            </a:pPr>
            <a:r>
              <a:rPr lang="en-US" sz="9652">
                <a:solidFill>
                  <a:srgbClr val="977A3A"/>
                </a:solidFill>
                <a:latin typeface="Angella White"/>
              </a:rPr>
              <a:t>Priscilla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34815" y="2986047"/>
            <a:ext cx="5205537" cy="50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1"/>
              </a:lnSpc>
              <a:spcBef>
                <a:spcPct val="0"/>
              </a:spcBef>
            </a:pPr>
            <a:r>
              <a:rPr lang="en-US" sz="3891" u="none">
                <a:solidFill>
                  <a:srgbClr val="1F221F"/>
                </a:solidFill>
                <a:latin typeface="Noto Serif Display ExtraCondensed"/>
              </a:rPr>
              <a:t>IN LOVING MEMORY OF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4643" y="6457562"/>
            <a:ext cx="6145881" cy="27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11"/>
              </a:lnSpc>
              <a:spcBef>
                <a:spcPct val="0"/>
              </a:spcBef>
            </a:pPr>
            <a:r>
              <a:rPr lang="en-US" sz="3022">
                <a:solidFill>
                  <a:srgbClr val="1F221F"/>
                </a:solidFill>
                <a:latin typeface="Angella White"/>
              </a:rPr>
              <a:t>September 11</a:t>
            </a:r>
            <a:r>
              <a:rPr lang="en-US" sz="3022" u="none">
                <a:solidFill>
                  <a:srgbClr val="1F221F"/>
                </a:solidFill>
                <a:latin typeface="Angella White"/>
              </a:rPr>
              <a:t>, 1952 - November 16, 2023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102489">
            <a:off x="11100036" y="672920"/>
            <a:ext cx="5756274" cy="8140708"/>
            <a:chOff x="0" y="0"/>
            <a:chExt cx="7675032" cy="10854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75032" cy="10854278"/>
            </a:xfrm>
            <a:custGeom>
              <a:avLst/>
              <a:gdLst/>
              <a:ahLst/>
              <a:cxnLst/>
              <a:rect l="l" t="t" r="r" b="b"/>
              <a:pathLst>
                <a:path w="7675032" h="10854278">
                  <a:moveTo>
                    <a:pt x="0" y="0"/>
                  </a:moveTo>
                  <a:lnTo>
                    <a:pt x="7675032" y="0"/>
                  </a:lnTo>
                  <a:lnTo>
                    <a:pt x="7675032" y="10854278"/>
                  </a:lnTo>
                  <a:lnTo>
                    <a:pt x="0" y="10854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3926" y="543926"/>
              <a:ext cx="6587179" cy="9766425"/>
            </a:xfrm>
            <a:custGeom>
              <a:avLst/>
              <a:gdLst/>
              <a:ahLst/>
              <a:cxnLst/>
              <a:rect l="l" t="t" r="r" b="b"/>
              <a:pathLst>
                <a:path w="6587179" h="9766425">
                  <a:moveTo>
                    <a:pt x="0" y="0"/>
                  </a:moveTo>
                  <a:lnTo>
                    <a:pt x="6587180" y="0"/>
                  </a:lnTo>
                  <a:lnTo>
                    <a:pt x="6587180" y="9766425"/>
                  </a:lnTo>
                  <a:lnTo>
                    <a:pt x="0" y="9766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138869" y="2342586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5"/>
                </a:lnTo>
                <a:lnTo>
                  <a:pt x="0" y="2126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9956" y="963318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GRANDMA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007" y="705839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Happy</a:t>
            </a:r>
          </a:p>
        </p:txBody>
      </p:sp>
      <p:grpSp>
        <p:nvGrpSpPr>
          <p:cNvPr id="9" name="Group 9"/>
          <p:cNvGrpSpPr/>
          <p:nvPr/>
        </p:nvGrpSpPr>
        <p:grpSpPr>
          <a:xfrm rot="-732945">
            <a:off x="1320006" y="3186874"/>
            <a:ext cx="8633543" cy="6104757"/>
            <a:chOff x="0" y="0"/>
            <a:chExt cx="11511391" cy="8139675"/>
          </a:xfrm>
        </p:grpSpPr>
        <p:sp>
          <p:nvSpPr>
            <p:cNvPr id="10" name="Freeform 10"/>
            <p:cNvSpPr/>
            <p:nvPr/>
          </p:nvSpPr>
          <p:spPr>
            <a:xfrm rot="-5400000">
              <a:off x="1685858" y="-1685858"/>
              <a:ext cx="8139675" cy="11511391"/>
            </a:xfrm>
            <a:custGeom>
              <a:avLst/>
              <a:gdLst/>
              <a:ahLst/>
              <a:cxnLst/>
              <a:rect l="l" t="t" r="r" b="b"/>
              <a:pathLst>
                <a:path w="8139675" h="11511391">
                  <a:moveTo>
                    <a:pt x="0" y="0"/>
                  </a:moveTo>
                  <a:lnTo>
                    <a:pt x="8139675" y="0"/>
                  </a:lnTo>
                  <a:lnTo>
                    <a:pt x="8139675" y="11511391"/>
                  </a:lnTo>
                  <a:lnTo>
                    <a:pt x="0" y="11511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20101" y="576856"/>
              <a:ext cx="10314435" cy="6975056"/>
            </a:xfrm>
            <a:custGeom>
              <a:avLst/>
              <a:gdLst/>
              <a:ahLst/>
              <a:cxnLst/>
              <a:rect l="l" t="t" r="r" b="b"/>
              <a:pathLst>
                <a:path w="10314435" h="6975056">
                  <a:moveTo>
                    <a:pt x="0" y="0"/>
                  </a:moveTo>
                  <a:lnTo>
                    <a:pt x="10314435" y="0"/>
                  </a:lnTo>
                  <a:lnTo>
                    <a:pt x="10314435" y="6975056"/>
                  </a:lnTo>
                  <a:lnTo>
                    <a:pt x="0" y="697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70741" y="3157008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5"/>
                </a:lnTo>
                <a:lnTo>
                  <a:pt x="0" y="21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589621" y="3953637"/>
            <a:ext cx="8610700" cy="6333363"/>
            <a:chOff x="0" y="0"/>
            <a:chExt cx="11480934" cy="8444484"/>
          </a:xfrm>
        </p:grpSpPr>
        <p:sp>
          <p:nvSpPr>
            <p:cNvPr id="5" name="Freeform 5"/>
            <p:cNvSpPr/>
            <p:nvPr/>
          </p:nvSpPr>
          <p:spPr>
            <a:xfrm rot="-5196622">
              <a:off x="1837734" y="-1297129"/>
              <a:ext cx="7805467" cy="11038743"/>
            </a:xfrm>
            <a:custGeom>
              <a:avLst/>
              <a:gdLst/>
              <a:ahLst/>
              <a:cxnLst/>
              <a:rect l="l" t="t" r="r" b="b"/>
              <a:pathLst>
                <a:path w="7805467" h="11038743">
                  <a:moveTo>
                    <a:pt x="0" y="0"/>
                  </a:moveTo>
                  <a:lnTo>
                    <a:pt x="7805466" y="0"/>
                  </a:lnTo>
                  <a:lnTo>
                    <a:pt x="7805466" y="11038742"/>
                  </a:lnTo>
                  <a:lnTo>
                    <a:pt x="0" y="11038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235757">
              <a:off x="2383333" y="-928188"/>
              <a:ext cx="6745060" cy="10074076"/>
            </a:xfrm>
            <a:custGeom>
              <a:avLst/>
              <a:gdLst/>
              <a:ahLst/>
              <a:cxnLst/>
              <a:rect l="l" t="t" r="r" b="b"/>
              <a:pathLst>
                <a:path w="6745060" h="10074076">
                  <a:moveTo>
                    <a:pt x="0" y="0"/>
                  </a:moveTo>
                  <a:lnTo>
                    <a:pt x="6745060" y="0"/>
                  </a:lnTo>
                  <a:lnTo>
                    <a:pt x="6745060" y="10074076"/>
                  </a:lnTo>
                  <a:lnTo>
                    <a:pt x="0" y="10074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111829" y="1777740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FRIEND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08879" y="1520261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Good</a:t>
            </a:r>
          </a:p>
        </p:txBody>
      </p:sp>
      <p:grpSp>
        <p:nvGrpSpPr>
          <p:cNvPr id="9" name="Group 9"/>
          <p:cNvGrpSpPr/>
          <p:nvPr/>
        </p:nvGrpSpPr>
        <p:grpSpPr>
          <a:xfrm rot="203377">
            <a:off x="574561" y="591600"/>
            <a:ext cx="7857679" cy="5556145"/>
            <a:chOff x="0" y="0"/>
            <a:chExt cx="10476905" cy="7408193"/>
          </a:xfrm>
        </p:grpSpPr>
        <p:sp>
          <p:nvSpPr>
            <p:cNvPr id="10" name="Freeform 10"/>
            <p:cNvSpPr/>
            <p:nvPr/>
          </p:nvSpPr>
          <p:spPr>
            <a:xfrm rot="-5400000">
              <a:off x="1534356" y="-1534356"/>
              <a:ext cx="7408193" cy="10476905"/>
            </a:xfrm>
            <a:custGeom>
              <a:avLst/>
              <a:gdLst/>
              <a:ahLst/>
              <a:cxnLst/>
              <a:rect l="l" t="t" r="r" b="b"/>
              <a:pathLst>
                <a:path w="7408193" h="10476905">
                  <a:moveTo>
                    <a:pt x="0" y="0"/>
                  </a:moveTo>
                  <a:lnTo>
                    <a:pt x="7408193" y="0"/>
                  </a:lnTo>
                  <a:lnTo>
                    <a:pt x="7408193" y="10476905"/>
                  </a:lnTo>
                  <a:lnTo>
                    <a:pt x="0" y="10476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64375" y="525016"/>
              <a:ext cx="9387515" cy="6348234"/>
            </a:xfrm>
            <a:custGeom>
              <a:avLst/>
              <a:gdLst/>
              <a:ahLst/>
              <a:cxnLst/>
              <a:rect l="l" t="t" r="r" b="b"/>
              <a:pathLst>
                <a:path w="9387515" h="6348234">
                  <a:moveTo>
                    <a:pt x="0" y="0"/>
                  </a:moveTo>
                  <a:lnTo>
                    <a:pt x="9387514" y="0"/>
                  </a:lnTo>
                  <a:lnTo>
                    <a:pt x="9387514" y="6348233"/>
                  </a:lnTo>
                  <a:lnTo>
                    <a:pt x="0" y="6348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1191" y="2239578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5"/>
                </a:lnTo>
                <a:lnTo>
                  <a:pt x="0" y="21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007721" y="860310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FAMILY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10671" y="602831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Big</a:t>
            </a:r>
          </a:p>
        </p:txBody>
      </p:sp>
      <p:grpSp>
        <p:nvGrpSpPr>
          <p:cNvPr id="6" name="Group 6"/>
          <p:cNvGrpSpPr/>
          <p:nvPr/>
        </p:nvGrpSpPr>
        <p:grpSpPr>
          <a:xfrm rot="-147223">
            <a:off x="12559381" y="456194"/>
            <a:ext cx="5645752" cy="3992097"/>
            <a:chOff x="0" y="0"/>
            <a:chExt cx="7527669" cy="5322796"/>
          </a:xfrm>
        </p:grpSpPr>
        <p:sp>
          <p:nvSpPr>
            <p:cNvPr id="7" name="Freeform 7"/>
            <p:cNvSpPr/>
            <p:nvPr/>
          </p:nvSpPr>
          <p:spPr>
            <a:xfrm rot="-5400000">
              <a:off x="1102437" y="-1102437"/>
              <a:ext cx="5322796" cy="7527669"/>
            </a:xfrm>
            <a:custGeom>
              <a:avLst/>
              <a:gdLst/>
              <a:ahLst/>
              <a:cxnLst/>
              <a:rect l="l" t="t" r="r" b="b"/>
              <a:pathLst>
                <a:path w="5322796" h="7527669">
                  <a:moveTo>
                    <a:pt x="0" y="0"/>
                  </a:moveTo>
                  <a:lnTo>
                    <a:pt x="5322795" y="0"/>
                  </a:lnTo>
                  <a:lnTo>
                    <a:pt x="5322795" y="7527669"/>
                  </a:lnTo>
                  <a:lnTo>
                    <a:pt x="0" y="7527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5504" y="377224"/>
              <a:ext cx="6744941" cy="4561214"/>
            </a:xfrm>
            <a:custGeom>
              <a:avLst/>
              <a:gdLst/>
              <a:ahLst/>
              <a:cxnLst/>
              <a:rect l="l" t="t" r="r" b="b"/>
              <a:pathLst>
                <a:path w="6744941" h="4561214">
                  <a:moveTo>
                    <a:pt x="0" y="0"/>
                  </a:moveTo>
                  <a:lnTo>
                    <a:pt x="6744941" y="0"/>
                  </a:lnTo>
                  <a:lnTo>
                    <a:pt x="6744941" y="4561214"/>
                  </a:lnTo>
                  <a:lnTo>
                    <a:pt x="0" y="4561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47223">
            <a:off x="5430145" y="566367"/>
            <a:ext cx="5334131" cy="3771751"/>
            <a:chOff x="0" y="0"/>
            <a:chExt cx="7112175" cy="5029001"/>
          </a:xfrm>
        </p:grpSpPr>
        <p:sp>
          <p:nvSpPr>
            <p:cNvPr id="10" name="Freeform 10"/>
            <p:cNvSpPr/>
            <p:nvPr/>
          </p:nvSpPr>
          <p:spPr>
            <a:xfrm rot="-5400000">
              <a:off x="1041587" y="-1041587"/>
              <a:ext cx="5029001" cy="7112175"/>
            </a:xfrm>
            <a:custGeom>
              <a:avLst/>
              <a:gdLst/>
              <a:ahLst/>
              <a:cxnLst/>
              <a:rect l="l" t="t" r="r" b="b"/>
              <a:pathLst>
                <a:path w="5029001" h="7112175">
                  <a:moveTo>
                    <a:pt x="0" y="0"/>
                  </a:moveTo>
                  <a:lnTo>
                    <a:pt x="5029001" y="0"/>
                  </a:lnTo>
                  <a:lnTo>
                    <a:pt x="5029001" y="7112175"/>
                  </a:lnTo>
                  <a:lnTo>
                    <a:pt x="0" y="7112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83122" y="356403"/>
              <a:ext cx="6372650" cy="4309455"/>
            </a:xfrm>
            <a:custGeom>
              <a:avLst/>
              <a:gdLst/>
              <a:ahLst/>
              <a:cxnLst/>
              <a:rect l="l" t="t" r="r" b="b"/>
              <a:pathLst>
                <a:path w="6372650" h="4309455">
                  <a:moveTo>
                    <a:pt x="0" y="0"/>
                  </a:moveTo>
                  <a:lnTo>
                    <a:pt x="6372650" y="0"/>
                  </a:lnTo>
                  <a:lnTo>
                    <a:pt x="6372650" y="4309455"/>
                  </a:lnTo>
                  <a:lnTo>
                    <a:pt x="0" y="4309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147223">
            <a:off x="8932803" y="4341990"/>
            <a:ext cx="7862351" cy="5559449"/>
            <a:chOff x="0" y="0"/>
            <a:chExt cx="10483135" cy="7412598"/>
          </a:xfrm>
        </p:grpSpPr>
        <p:sp>
          <p:nvSpPr>
            <p:cNvPr id="13" name="Freeform 13"/>
            <p:cNvSpPr/>
            <p:nvPr/>
          </p:nvSpPr>
          <p:spPr>
            <a:xfrm rot="-5400000">
              <a:off x="1535268" y="-1535268"/>
              <a:ext cx="7412598" cy="10483135"/>
            </a:xfrm>
            <a:custGeom>
              <a:avLst/>
              <a:gdLst/>
              <a:ahLst/>
              <a:cxnLst/>
              <a:rect l="l" t="t" r="r" b="b"/>
              <a:pathLst>
                <a:path w="7412598" h="10483135">
                  <a:moveTo>
                    <a:pt x="0" y="0"/>
                  </a:moveTo>
                  <a:lnTo>
                    <a:pt x="7412599" y="0"/>
                  </a:lnTo>
                  <a:lnTo>
                    <a:pt x="7412599" y="10483135"/>
                  </a:lnTo>
                  <a:lnTo>
                    <a:pt x="0" y="10483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64710" y="525328"/>
              <a:ext cx="9393097" cy="6352009"/>
            </a:xfrm>
            <a:custGeom>
              <a:avLst/>
              <a:gdLst/>
              <a:ahLst/>
              <a:cxnLst/>
              <a:rect l="l" t="t" r="r" b="b"/>
              <a:pathLst>
                <a:path w="9393097" h="6352009">
                  <a:moveTo>
                    <a:pt x="0" y="0"/>
                  </a:moveTo>
                  <a:lnTo>
                    <a:pt x="9393097" y="0"/>
                  </a:lnTo>
                  <a:lnTo>
                    <a:pt x="9393097" y="6352009"/>
                  </a:lnTo>
                  <a:lnTo>
                    <a:pt x="0" y="6352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-147223">
            <a:off x="442184" y="4330986"/>
            <a:ext cx="7340397" cy="5190376"/>
            <a:chOff x="0" y="0"/>
            <a:chExt cx="9787196" cy="6920501"/>
          </a:xfrm>
        </p:grpSpPr>
        <p:sp>
          <p:nvSpPr>
            <p:cNvPr id="16" name="Freeform 16"/>
            <p:cNvSpPr/>
            <p:nvPr/>
          </p:nvSpPr>
          <p:spPr>
            <a:xfrm rot="-5400000">
              <a:off x="1433347" y="-1433347"/>
              <a:ext cx="6920501" cy="9787196"/>
            </a:xfrm>
            <a:custGeom>
              <a:avLst/>
              <a:gdLst/>
              <a:ahLst/>
              <a:cxnLst/>
              <a:rect l="l" t="t" r="r" b="b"/>
              <a:pathLst>
                <a:path w="6920501" h="9787196">
                  <a:moveTo>
                    <a:pt x="0" y="0"/>
                  </a:moveTo>
                  <a:lnTo>
                    <a:pt x="6920502" y="0"/>
                  </a:lnTo>
                  <a:lnTo>
                    <a:pt x="6920502" y="9787196"/>
                  </a:lnTo>
                  <a:lnTo>
                    <a:pt x="0" y="9787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27221" y="490453"/>
              <a:ext cx="8769522" cy="5930321"/>
            </a:xfrm>
            <a:custGeom>
              <a:avLst/>
              <a:gdLst/>
              <a:ahLst/>
              <a:cxnLst/>
              <a:rect l="l" t="t" r="r" b="b"/>
              <a:pathLst>
                <a:path w="8769522" h="5930321">
                  <a:moveTo>
                    <a:pt x="0" y="0"/>
                  </a:moveTo>
                  <a:lnTo>
                    <a:pt x="8769522" y="0"/>
                  </a:lnTo>
                  <a:lnTo>
                    <a:pt x="8769522" y="5930321"/>
                  </a:lnTo>
                  <a:lnTo>
                    <a:pt x="0" y="5930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10641" y="2809483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8" y="0"/>
                </a:lnTo>
                <a:lnTo>
                  <a:pt x="2866718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851729" y="1430215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MOMENTS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48780" y="1172736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Unforgettable</a:t>
            </a:r>
          </a:p>
        </p:txBody>
      </p:sp>
      <p:grpSp>
        <p:nvGrpSpPr>
          <p:cNvPr id="6" name="Group 6"/>
          <p:cNvGrpSpPr/>
          <p:nvPr/>
        </p:nvGrpSpPr>
        <p:grpSpPr>
          <a:xfrm rot="181661">
            <a:off x="13243840" y="4223212"/>
            <a:ext cx="3873493" cy="5478018"/>
            <a:chOff x="0" y="0"/>
            <a:chExt cx="5164657" cy="7304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64657" cy="7304025"/>
            </a:xfrm>
            <a:custGeom>
              <a:avLst/>
              <a:gdLst/>
              <a:ahLst/>
              <a:cxnLst/>
              <a:rect l="l" t="t" r="r" b="b"/>
              <a:pathLst>
                <a:path w="5164657" h="7304025">
                  <a:moveTo>
                    <a:pt x="0" y="0"/>
                  </a:moveTo>
                  <a:lnTo>
                    <a:pt x="5164657" y="0"/>
                  </a:lnTo>
                  <a:lnTo>
                    <a:pt x="5164657" y="7304025"/>
                  </a:lnTo>
                  <a:lnTo>
                    <a:pt x="0" y="7304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66017" y="366017"/>
              <a:ext cx="4432623" cy="6571990"/>
            </a:xfrm>
            <a:custGeom>
              <a:avLst/>
              <a:gdLst/>
              <a:ahLst/>
              <a:cxnLst/>
              <a:rect l="l" t="t" r="r" b="b"/>
              <a:pathLst>
                <a:path w="4432623" h="6571990">
                  <a:moveTo>
                    <a:pt x="0" y="0"/>
                  </a:moveTo>
                  <a:lnTo>
                    <a:pt x="4432623" y="0"/>
                  </a:lnTo>
                  <a:lnTo>
                    <a:pt x="4432623" y="6571990"/>
                  </a:lnTo>
                  <a:lnTo>
                    <a:pt x="0" y="657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79961">
            <a:off x="2057740" y="433368"/>
            <a:ext cx="3661039" cy="5177559"/>
            <a:chOff x="0" y="0"/>
            <a:chExt cx="4881385" cy="69034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81385" cy="6903412"/>
            </a:xfrm>
            <a:custGeom>
              <a:avLst/>
              <a:gdLst/>
              <a:ahLst/>
              <a:cxnLst/>
              <a:rect l="l" t="t" r="r" b="b"/>
              <a:pathLst>
                <a:path w="4881385" h="6903412">
                  <a:moveTo>
                    <a:pt x="0" y="0"/>
                  </a:moveTo>
                  <a:lnTo>
                    <a:pt x="4881385" y="0"/>
                  </a:lnTo>
                  <a:lnTo>
                    <a:pt x="4881385" y="6903412"/>
                  </a:lnTo>
                  <a:lnTo>
                    <a:pt x="0" y="690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45942" y="345942"/>
              <a:ext cx="4189502" cy="6211529"/>
            </a:xfrm>
            <a:custGeom>
              <a:avLst/>
              <a:gdLst/>
              <a:ahLst/>
              <a:cxnLst/>
              <a:rect l="l" t="t" r="r" b="b"/>
              <a:pathLst>
                <a:path w="4189502" h="6211529">
                  <a:moveTo>
                    <a:pt x="0" y="0"/>
                  </a:moveTo>
                  <a:lnTo>
                    <a:pt x="4189501" y="0"/>
                  </a:lnTo>
                  <a:lnTo>
                    <a:pt x="4189501" y="6211528"/>
                  </a:lnTo>
                  <a:lnTo>
                    <a:pt x="0" y="6211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235796">
            <a:off x="767664" y="5496783"/>
            <a:ext cx="5810560" cy="4108632"/>
            <a:chOff x="0" y="0"/>
            <a:chExt cx="7747413" cy="5478176"/>
          </a:xfrm>
        </p:grpSpPr>
        <p:sp>
          <p:nvSpPr>
            <p:cNvPr id="13" name="Freeform 13"/>
            <p:cNvSpPr/>
            <p:nvPr/>
          </p:nvSpPr>
          <p:spPr>
            <a:xfrm rot="-5400000">
              <a:off x="1134618" y="-1134618"/>
              <a:ext cx="5478176" cy="7747413"/>
            </a:xfrm>
            <a:custGeom>
              <a:avLst/>
              <a:gdLst/>
              <a:ahLst/>
              <a:cxnLst/>
              <a:rect l="l" t="t" r="r" b="b"/>
              <a:pathLst>
                <a:path w="5478176" h="7747413">
                  <a:moveTo>
                    <a:pt x="0" y="0"/>
                  </a:moveTo>
                  <a:lnTo>
                    <a:pt x="5478176" y="0"/>
                  </a:lnTo>
                  <a:lnTo>
                    <a:pt x="5478176" y="7747412"/>
                  </a:lnTo>
                  <a:lnTo>
                    <a:pt x="0" y="7747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7341" y="388236"/>
              <a:ext cx="6941836" cy="4694362"/>
            </a:xfrm>
            <a:custGeom>
              <a:avLst/>
              <a:gdLst/>
              <a:ahLst/>
              <a:cxnLst/>
              <a:rect l="l" t="t" r="r" b="b"/>
              <a:pathLst>
                <a:path w="6941836" h="4694362">
                  <a:moveTo>
                    <a:pt x="0" y="0"/>
                  </a:moveTo>
                  <a:lnTo>
                    <a:pt x="6941836" y="0"/>
                  </a:lnTo>
                  <a:lnTo>
                    <a:pt x="6941836" y="4694362"/>
                  </a:lnTo>
                  <a:lnTo>
                    <a:pt x="0" y="4694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392152">
            <a:off x="12359752" y="1178272"/>
            <a:ext cx="5066821" cy="3582736"/>
            <a:chOff x="0" y="0"/>
            <a:chExt cx="6755762" cy="4776982"/>
          </a:xfrm>
        </p:grpSpPr>
        <p:sp>
          <p:nvSpPr>
            <p:cNvPr id="16" name="Freeform 16"/>
            <p:cNvSpPr/>
            <p:nvPr/>
          </p:nvSpPr>
          <p:spPr>
            <a:xfrm rot="-5400000">
              <a:off x="989390" y="-989390"/>
              <a:ext cx="4776982" cy="6755762"/>
            </a:xfrm>
            <a:custGeom>
              <a:avLst/>
              <a:gdLst/>
              <a:ahLst/>
              <a:cxnLst/>
              <a:rect l="l" t="t" r="r" b="b"/>
              <a:pathLst>
                <a:path w="4776982" h="6755762">
                  <a:moveTo>
                    <a:pt x="0" y="0"/>
                  </a:moveTo>
                  <a:lnTo>
                    <a:pt x="4776982" y="0"/>
                  </a:lnTo>
                  <a:lnTo>
                    <a:pt x="4776982" y="6755762"/>
                  </a:lnTo>
                  <a:lnTo>
                    <a:pt x="0" y="6755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63922" y="338543"/>
              <a:ext cx="6053296" cy="4093495"/>
            </a:xfrm>
            <a:custGeom>
              <a:avLst/>
              <a:gdLst/>
              <a:ahLst/>
              <a:cxnLst/>
              <a:rect l="l" t="t" r="r" b="b"/>
              <a:pathLst>
                <a:path w="6053296" h="4093495">
                  <a:moveTo>
                    <a:pt x="0" y="0"/>
                  </a:moveTo>
                  <a:lnTo>
                    <a:pt x="6053297" y="0"/>
                  </a:lnTo>
                  <a:lnTo>
                    <a:pt x="6053297" y="4093494"/>
                  </a:lnTo>
                  <a:lnTo>
                    <a:pt x="0" y="409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371295" y="4335983"/>
            <a:ext cx="6873686" cy="4922317"/>
            <a:chOff x="0" y="0"/>
            <a:chExt cx="9164915" cy="6563090"/>
          </a:xfrm>
        </p:grpSpPr>
        <p:sp>
          <p:nvSpPr>
            <p:cNvPr id="19" name="Freeform 19"/>
            <p:cNvSpPr/>
            <p:nvPr/>
          </p:nvSpPr>
          <p:spPr>
            <a:xfrm rot="-5337240">
              <a:off x="1382979" y="-1243261"/>
              <a:ext cx="6398957" cy="9049611"/>
            </a:xfrm>
            <a:custGeom>
              <a:avLst/>
              <a:gdLst/>
              <a:ahLst/>
              <a:cxnLst/>
              <a:rect l="l" t="t" r="r" b="b"/>
              <a:pathLst>
                <a:path w="6398957" h="9049611">
                  <a:moveTo>
                    <a:pt x="0" y="0"/>
                  </a:moveTo>
                  <a:lnTo>
                    <a:pt x="6398957" y="0"/>
                  </a:lnTo>
                  <a:lnTo>
                    <a:pt x="6398957" y="9049611"/>
                  </a:lnTo>
                  <a:lnTo>
                    <a:pt x="0" y="904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100617">
              <a:off x="613511" y="545129"/>
              <a:ext cx="7937894" cy="5452901"/>
            </a:xfrm>
            <a:custGeom>
              <a:avLst/>
              <a:gdLst/>
              <a:ahLst/>
              <a:cxnLst/>
              <a:rect l="l" t="t" r="r" b="b"/>
              <a:pathLst>
                <a:path w="7937894" h="5452901">
                  <a:moveTo>
                    <a:pt x="0" y="0"/>
                  </a:moveTo>
                  <a:lnTo>
                    <a:pt x="7937893" y="0"/>
                  </a:lnTo>
                  <a:lnTo>
                    <a:pt x="7937893" y="5452901"/>
                  </a:lnTo>
                  <a:lnTo>
                    <a:pt x="0" y="545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10641" y="2830762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8" y="0"/>
                </a:lnTo>
                <a:lnTo>
                  <a:pt x="2866718" y="212665"/>
                </a:lnTo>
                <a:lnTo>
                  <a:pt x="0" y="21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769186" y="3955886"/>
            <a:ext cx="5915305" cy="329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57"/>
              </a:lnSpc>
            </a:pPr>
            <a:r>
              <a:rPr lang="en-US" sz="2210" spc="11">
                <a:solidFill>
                  <a:srgbClr val="1F221F"/>
                </a:solidFill>
                <a:latin typeface="Barlow Condensed Medium"/>
              </a:rPr>
              <a:t>“LET NOT YOUR HEART BE TROUBLED; YOU BELIEVE IN GOD, BELIEVE ALSO IN ME.  IN MY FATHER’S HOUSE ARE MANY mansions; if it were not so, I would have told you. I go to prepare a place for you.  And if I go and prepare a place for you, I will come again and receive you to Myself; that where I am, there you may be also.  And where I go you know, and the way you know.”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97593" y="3955886"/>
            <a:ext cx="5354357" cy="329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52"/>
              </a:lnSpc>
            </a:pPr>
            <a:r>
              <a:rPr lang="en-US" sz="2207" spc="11">
                <a:solidFill>
                  <a:srgbClr val="1F221F"/>
                </a:solidFill>
                <a:latin typeface="Barlow Condensed Medium"/>
              </a:rPr>
              <a:t>AND IF IT SEEMS EVIL TO YOU TO SERVE THE LORD, </a:t>
            </a:r>
            <a:r>
              <a:rPr lang="en-US" sz="2207" spc="11">
                <a:solidFill>
                  <a:srgbClr val="1F221F"/>
                </a:solidFill>
                <a:latin typeface="Barlow Condensed Bold"/>
              </a:rPr>
              <a:t>CHOOSE FOR YOURSELVES THIS DAY WHOM YOU WILL SERVE, </a:t>
            </a:r>
            <a:r>
              <a:rPr lang="en-US" sz="2207" spc="11">
                <a:solidFill>
                  <a:srgbClr val="1F221F"/>
                </a:solidFill>
                <a:latin typeface="Barlow Condensed Medium"/>
              </a:rPr>
              <a:t>WHETHER THE GODS WHICH YOUR FATHERS SERVED THAT WERE ON THE OTHER SIDE OF THE RIVER, OR THE GODS OF THE AMORITES, IN WHOSE LAND YOU DWELL.  BUT </a:t>
            </a:r>
            <a:r>
              <a:rPr lang="en-US" sz="2207" spc="11">
                <a:solidFill>
                  <a:srgbClr val="1F221F"/>
                </a:solidFill>
                <a:latin typeface="Barlow Condensed Bold"/>
              </a:rPr>
              <a:t>AS FOR ME AND MY HOUSE WE WILL SERVE THE LORD.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38988" y="7846567"/>
            <a:ext cx="4671566" cy="49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6"/>
              </a:lnSpc>
              <a:spcBef>
                <a:spcPct val="0"/>
              </a:spcBef>
            </a:pPr>
            <a:r>
              <a:rPr lang="en-US" sz="5573">
                <a:solidFill>
                  <a:srgbClr val="1F221F"/>
                </a:solidFill>
                <a:latin typeface="Angella White"/>
              </a:rPr>
              <a:t>Joshua 24:15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1729" y="1451494"/>
            <a:ext cx="6584542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BIBLE VERSES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1131" y="1117649"/>
            <a:ext cx="5845739" cy="75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1"/>
              </a:lnSpc>
              <a:spcBef>
                <a:spcPct val="0"/>
              </a:spcBef>
            </a:pPr>
            <a:r>
              <a:rPr lang="en-US" sz="8383">
                <a:solidFill>
                  <a:srgbClr val="977A3A"/>
                </a:solidFill>
                <a:latin typeface="Angella White"/>
              </a:rPr>
              <a:t>Favorite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00488" y="7846567"/>
            <a:ext cx="4671566" cy="49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6"/>
              </a:lnSpc>
              <a:spcBef>
                <a:spcPct val="0"/>
              </a:spcBef>
            </a:pPr>
            <a:r>
              <a:rPr lang="en-US" sz="5573">
                <a:solidFill>
                  <a:srgbClr val="1F221F"/>
                </a:solidFill>
                <a:latin typeface="Angella White"/>
              </a:rPr>
              <a:t>John 14: 1-4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229924" y="800966"/>
            <a:ext cx="3667893" cy="5187253"/>
            <a:chOff x="0" y="0"/>
            <a:chExt cx="4890524" cy="69163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0524" cy="6916337"/>
            </a:xfrm>
            <a:custGeom>
              <a:avLst/>
              <a:gdLst/>
              <a:ahLst/>
              <a:cxnLst/>
              <a:rect l="l" t="t" r="r" b="b"/>
              <a:pathLst>
                <a:path w="4890524" h="6916337">
                  <a:moveTo>
                    <a:pt x="0" y="0"/>
                  </a:moveTo>
                  <a:lnTo>
                    <a:pt x="4890524" y="0"/>
                  </a:lnTo>
                  <a:lnTo>
                    <a:pt x="4890524" y="6916337"/>
                  </a:lnTo>
                  <a:lnTo>
                    <a:pt x="0" y="691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46589" y="346589"/>
              <a:ext cx="4197345" cy="6223158"/>
            </a:xfrm>
            <a:custGeom>
              <a:avLst/>
              <a:gdLst/>
              <a:ahLst/>
              <a:cxnLst/>
              <a:rect l="l" t="t" r="r" b="b"/>
              <a:pathLst>
                <a:path w="4197345" h="6223158">
                  <a:moveTo>
                    <a:pt x="0" y="0"/>
                  </a:moveTo>
                  <a:lnTo>
                    <a:pt x="4197346" y="0"/>
                  </a:lnTo>
                  <a:lnTo>
                    <a:pt x="4197346" y="6223158"/>
                  </a:lnTo>
                  <a:lnTo>
                    <a:pt x="0" y="6223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8967" y="7446647"/>
            <a:ext cx="18158011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PRISCILLA-PRISSY-CELLA-MOM-GRANDMA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42865" y="6807368"/>
            <a:ext cx="7255757" cy="158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2"/>
              </a:lnSpc>
            </a:pPr>
            <a:r>
              <a:rPr lang="en-US" sz="10405">
                <a:solidFill>
                  <a:srgbClr val="977A3A"/>
                </a:solidFill>
                <a:latin typeface="Angella White"/>
              </a:rPr>
              <a:t>We're gonna miss you</a:t>
            </a:r>
          </a:p>
          <a:p>
            <a:pPr marL="0" lvl="0" indent="0" algn="ctr">
              <a:lnSpc>
                <a:spcPts val="5202"/>
              </a:lnSpc>
              <a:spcBef>
                <a:spcPct val="0"/>
              </a:spcBef>
            </a:pPr>
            <a:endParaRPr lang="en-US" sz="10405">
              <a:solidFill>
                <a:srgbClr val="977A3A"/>
              </a:solidFill>
              <a:latin typeface="Angella Whit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90742" y="8759330"/>
            <a:ext cx="6145881" cy="27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11"/>
              </a:lnSpc>
              <a:spcBef>
                <a:spcPct val="0"/>
              </a:spcBef>
            </a:pPr>
            <a:r>
              <a:rPr lang="en-US" sz="3022">
                <a:solidFill>
                  <a:srgbClr val="1F221F"/>
                </a:solidFill>
                <a:latin typeface="Angella White"/>
              </a:rPr>
              <a:t>September 11</a:t>
            </a:r>
            <a:r>
              <a:rPr lang="en-US" sz="3022" u="none">
                <a:solidFill>
                  <a:srgbClr val="1F221F"/>
                </a:solidFill>
                <a:latin typeface="Angella White"/>
              </a:rPr>
              <a:t>, 1952 - November 16, 2023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441251">
            <a:off x="6529425" y="5936453"/>
            <a:ext cx="6150362" cy="4348905"/>
            <a:chOff x="0" y="0"/>
            <a:chExt cx="8200483" cy="5798540"/>
          </a:xfrm>
        </p:grpSpPr>
        <p:sp>
          <p:nvSpPr>
            <p:cNvPr id="4" name="Freeform 4"/>
            <p:cNvSpPr/>
            <p:nvPr/>
          </p:nvSpPr>
          <p:spPr>
            <a:xfrm rot="-5400000">
              <a:off x="1200971" y="-1200971"/>
              <a:ext cx="5798540" cy="8200483"/>
            </a:xfrm>
            <a:custGeom>
              <a:avLst/>
              <a:gdLst/>
              <a:ahLst/>
              <a:cxnLst/>
              <a:rect l="l" t="t" r="r" b="b"/>
              <a:pathLst>
                <a:path w="5798540" h="8200483">
                  <a:moveTo>
                    <a:pt x="0" y="0"/>
                  </a:moveTo>
                  <a:lnTo>
                    <a:pt x="5798541" y="0"/>
                  </a:lnTo>
                  <a:lnTo>
                    <a:pt x="5798541" y="8200483"/>
                  </a:lnTo>
                  <a:lnTo>
                    <a:pt x="0" y="8200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441747" y="410940"/>
              <a:ext cx="7347795" cy="4968889"/>
            </a:xfrm>
            <a:custGeom>
              <a:avLst/>
              <a:gdLst/>
              <a:ahLst/>
              <a:cxnLst/>
              <a:rect l="l" t="t" r="r" b="b"/>
              <a:pathLst>
                <a:path w="7347795" h="4968889">
                  <a:moveTo>
                    <a:pt x="0" y="0"/>
                  </a:moveTo>
                  <a:lnTo>
                    <a:pt x="7347796" y="0"/>
                  </a:lnTo>
                  <a:lnTo>
                    <a:pt x="7347796" y="4968890"/>
                  </a:lnTo>
                  <a:lnTo>
                    <a:pt x="0" y="4968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91699">
            <a:off x="1028700" y="1028700"/>
            <a:ext cx="5819129" cy="8229600"/>
            <a:chOff x="0" y="0"/>
            <a:chExt cx="7758839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58839" cy="10972800"/>
            </a:xfrm>
            <a:custGeom>
              <a:avLst/>
              <a:gdLst/>
              <a:ahLst/>
              <a:cxnLst/>
              <a:rect l="l" t="t" r="r" b="b"/>
              <a:pathLst>
                <a:path w="7758839" h="10972800">
                  <a:moveTo>
                    <a:pt x="0" y="0"/>
                  </a:moveTo>
                  <a:lnTo>
                    <a:pt x="7758839" y="0"/>
                  </a:lnTo>
                  <a:lnTo>
                    <a:pt x="775883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60263" y="549866"/>
              <a:ext cx="6648710" cy="9873068"/>
            </a:xfrm>
            <a:custGeom>
              <a:avLst/>
              <a:gdLst/>
              <a:ahLst/>
              <a:cxnLst/>
              <a:rect l="l" t="t" r="r" b="b"/>
              <a:pathLst>
                <a:path w="6648710" h="9873068">
                  <a:moveTo>
                    <a:pt x="0" y="0"/>
                  </a:moveTo>
                  <a:lnTo>
                    <a:pt x="6648710" y="0"/>
                  </a:lnTo>
                  <a:lnTo>
                    <a:pt x="6648710" y="9873068"/>
                  </a:lnTo>
                  <a:lnTo>
                    <a:pt x="0" y="9873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509294">
            <a:off x="6774163" y="639912"/>
            <a:ext cx="4315342" cy="6102896"/>
            <a:chOff x="0" y="0"/>
            <a:chExt cx="5753790" cy="81371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53790" cy="8137194"/>
            </a:xfrm>
            <a:custGeom>
              <a:avLst/>
              <a:gdLst/>
              <a:ahLst/>
              <a:cxnLst/>
              <a:rect l="l" t="t" r="r" b="b"/>
              <a:pathLst>
                <a:path w="5753790" h="8137194">
                  <a:moveTo>
                    <a:pt x="0" y="0"/>
                  </a:moveTo>
                  <a:lnTo>
                    <a:pt x="5753790" y="0"/>
                  </a:lnTo>
                  <a:lnTo>
                    <a:pt x="5753790" y="8137194"/>
                  </a:lnTo>
                  <a:lnTo>
                    <a:pt x="0" y="813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15479" y="407769"/>
              <a:ext cx="4930541" cy="7321657"/>
            </a:xfrm>
            <a:custGeom>
              <a:avLst/>
              <a:gdLst/>
              <a:ahLst/>
              <a:cxnLst/>
              <a:rect l="l" t="t" r="r" b="b"/>
              <a:pathLst>
                <a:path w="4930541" h="7321657">
                  <a:moveTo>
                    <a:pt x="0" y="0"/>
                  </a:moveTo>
                  <a:lnTo>
                    <a:pt x="4930542" y="0"/>
                  </a:lnTo>
                  <a:lnTo>
                    <a:pt x="4930542" y="7321657"/>
                  </a:lnTo>
                  <a:lnTo>
                    <a:pt x="0" y="732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562370" y="2401172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5"/>
                </a:lnTo>
                <a:lnTo>
                  <a:pt x="0" y="21266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703458" y="1021904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DAYS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00508" y="764425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Early</a:t>
            </a:r>
          </a:p>
        </p:txBody>
      </p:sp>
      <p:grpSp>
        <p:nvGrpSpPr>
          <p:cNvPr id="15" name="Group 15"/>
          <p:cNvGrpSpPr/>
          <p:nvPr/>
        </p:nvGrpSpPr>
        <p:grpSpPr>
          <a:xfrm rot="-191699">
            <a:off x="12354709" y="3170133"/>
            <a:ext cx="4493652" cy="6355068"/>
            <a:chOff x="0" y="0"/>
            <a:chExt cx="5991536" cy="84734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91536" cy="8473424"/>
            </a:xfrm>
            <a:custGeom>
              <a:avLst/>
              <a:gdLst/>
              <a:ahLst/>
              <a:cxnLst/>
              <a:rect l="l" t="t" r="r" b="b"/>
              <a:pathLst>
                <a:path w="5991536" h="8473424">
                  <a:moveTo>
                    <a:pt x="0" y="0"/>
                  </a:moveTo>
                  <a:lnTo>
                    <a:pt x="5991536" y="0"/>
                  </a:lnTo>
                  <a:lnTo>
                    <a:pt x="5991536" y="8473424"/>
                  </a:lnTo>
                  <a:lnTo>
                    <a:pt x="0" y="847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32647" y="424618"/>
              <a:ext cx="5426206" cy="7624188"/>
            </a:xfrm>
            <a:custGeom>
              <a:avLst/>
              <a:gdLst/>
              <a:ahLst/>
              <a:cxnLst/>
              <a:rect l="l" t="t" r="r" b="b"/>
              <a:pathLst>
                <a:path w="5426206" h="7624188">
                  <a:moveTo>
                    <a:pt x="0" y="0"/>
                  </a:moveTo>
                  <a:lnTo>
                    <a:pt x="5426206" y="0"/>
                  </a:lnTo>
                  <a:lnTo>
                    <a:pt x="5426206" y="7624188"/>
                  </a:lnTo>
                  <a:lnTo>
                    <a:pt x="0" y="7624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116388" y="2490933"/>
            <a:ext cx="5082630" cy="7188020"/>
            <a:chOff x="0" y="0"/>
            <a:chExt cx="6776840" cy="9584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76840" cy="9584026"/>
            </a:xfrm>
            <a:custGeom>
              <a:avLst/>
              <a:gdLst/>
              <a:ahLst/>
              <a:cxnLst/>
              <a:rect l="l" t="t" r="r" b="b"/>
              <a:pathLst>
                <a:path w="6776840" h="9584026">
                  <a:moveTo>
                    <a:pt x="0" y="0"/>
                  </a:moveTo>
                  <a:lnTo>
                    <a:pt x="6776840" y="0"/>
                  </a:lnTo>
                  <a:lnTo>
                    <a:pt x="6776840" y="9584026"/>
                  </a:lnTo>
                  <a:lnTo>
                    <a:pt x="0" y="9584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489354" y="480272"/>
              <a:ext cx="5807215" cy="8623482"/>
            </a:xfrm>
            <a:custGeom>
              <a:avLst/>
              <a:gdLst/>
              <a:ahLst/>
              <a:cxnLst/>
              <a:rect l="l" t="t" r="r" b="b"/>
              <a:pathLst>
                <a:path w="5807215" h="8623482">
                  <a:moveTo>
                    <a:pt x="0" y="0"/>
                  </a:moveTo>
                  <a:lnTo>
                    <a:pt x="5807215" y="0"/>
                  </a:lnTo>
                  <a:lnTo>
                    <a:pt x="5807215" y="8623482"/>
                  </a:lnTo>
                  <a:lnTo>
                    <a:pt x="0" y="8623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57858" y="-282596"/>
            <a:ext cx="8061931" cy="8717701"/>
            <a:chOff x="0" y="0"/>
            <a:chExt cx="10749242" cy="11623601"/>
          </a:xfrm>
        </p:grpSpPr>
        <p:sp>
          <p:nvSpPr>
            <p:cNvPr id="7" name="Freeform 7"/>
            <p:cNvSpPr/>
            <p:nvPr/>
          </p:nvSpPr>
          <p:spPr>
            <a:xfrm rot="1930106">
              <a:off x="2014303" y="1059530"/>
              <a:ext cx="6720637" cy="9504541"/>
            </a:xfrm>
            <a:custGeom>
              <a:avLst/>
              <a:gdLst/>
              <a:ahLst/>
              <a:cxnLst/>
              <a:rect l="l" t="t" r="r" b="b"/>
              <a:pathLst>
                <a:path w="6720637" h="9504541">
                  <a:moveTo>
                    <a:pt x="0" y="0"/>
                  </a:moveTo>
                  <a:lnTo>
                    <a:pt x="6720636" y="0"/>
                  </a:lnTo>
                  <a:lnTo>
                    <a:pt x="6720636" y="9504541"/>
                  </a:lnTo>
                  <a:lnTo>
                    <a:pt x="0" y="950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981633">
              <a:off x="2806435" y="1813728"/>
              <a:ext cx="5136371" cy="7831359"/>
            </a:xfrm>
            <a:custGeom>
              <a:avLst/>
              <a:gdLst/>
              <a:ahLst/>
              <a:cxnLst/>
              <a:rect l="l" t="t" r="r" b="b"/>
              <a:pathLst>
                <a:path w="5136371" h="7831359">
                  <a:moveTo>
                    <a:pt x="0" y="0"/>
                  </a:moveTo>
                  <a:lnTo>
                    <a:pt x="5136372" y="0"/>
                  </a:lnTo>
                  <a:lnTo>
                    <a:pt x="5136372" y="7831359"/>
                  </a:lnTo>
                  <a:lnTo>
                    <a:pt x="0" y="7831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84777" y="4076254"/>
            <a:ext cx="6389012" cy="7150295"/>
            <a:chOff x="0" y="0"/>
            <a:chExt cx="8518683" cy="9533727"/>
          </a:xfrm>
        </p:grpSpPr>
        <p:sp>
          <p:nvSpPr>
            <p:cNvPr id="10" name="Freeform 10"/>
            <p:cNvSpPr/>
            <p:nvPr/>
          </p:nvSpPr>
          <p:spPr>
            <a:xfrm rot="15359777">
              <a:off x="182051" y="1388062"/>
              <a:ext cx="8154581" cy="6757604"/>
            </a:xfrm>
            <a:custGeom>
              <a:avLst/>
              <a:gdLst/>
              <a:ahLst/>
              <a:cxnLst/>
              <a:rect l="l" t="t" r="r" b="b"/>
              <a:pathLst>
                <a:path w="8154581" h="6757604">
                  <a:moveTo>
                    <a:pt x="23489" y="6757603"/>
                  </a:moveTo>
                  <a:lnTo>
                    <a:pt x="0" y="28383"/>
                  </a:lnTo>
                  <a:lnTo>
                    <a:pt x="8131092" y="0"/>
                  </a:lnTo>
                  <a:lnTo>
                    <a:pt x="8154581" y="6729220"/>
                  </a:lnTo>
                  <a:lnTo>
                    <a:pt x="23489" y="6757603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62957">
              <a:off x="1447139" y="1318859"/>
              <a:ext cx="5624405" cy="6896009"/>
            </a:xfrm>
            <a:custGeom>
              <a:avLst/>
              <a:gdLst/>
              <a:ahLst/>
              <a:cxnLst/>
              <a:rect l="l" t="t" r="r" b="b"/>
              <a:pathLst>
                <a:path w="5624405" h="6896009">
                  <a:moveTo>
                    <a:pt x="0" y="0"/>
                  </a:moveTo>
                  <a:lnTo>
                    <a:pt x="5624405" y="0"/>
                  </a:lnTo>
                  <a:lnTo>
                    <a:pt x="5624405" y="6896009"/>
                  </a:lnTo>
                  <a:lnTo>
                    <a:pt x="0" y="6896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466510" y="899001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DAYS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63561" y="641522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Early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325423" y="2278269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 rot="73371">
            <a:off x="-143736" y="1689969"/>
            <a:ext cx="7395355" cy="8519087"/>
            <a:chOff x="0" y="0"/>
            <a:chExt cx="9860473" cy="11358783"/>
          </a:xfrm>
        </p:grpSpPr>
        <p:sp>
          <p:nvSpPr>
            <p:cNvPr id="16" name="Freeform 16"/>
            <p:cNvSpPr/>
            <p:nvPr/>
          </p:nvSpPr>
          <p:spPr>
            <a:xfrm rot="9442132">
              <a:off x="1569918" y="927121"/>
              <a:ext cx="6720637" cy="9504541"/>
            </a:xfrm>
            <a:custGeom>
              <a:avLst/>
              <a:gdLst/>
              <a:ahLst/>
              <a:cxnLst/>
              <a:rect l="l" t="t" r="r" b="b"/>
              <a:pathLst>
                <a:path w="6720637" h="9504541">
                  <a:moveTo>
                    <a:pt x="0" y="0"/>
                  </a:moveTo>
                  <a:lnTo>
                    <a:pt x="6720637" y="0"/>
                  </a:lnTo>
                  <a:lnTo>
                    <a:pt x="6720637" y="9504541"/>
                  </a:lnTo>
                  <a:lnTo>
                    <a:pt x="0" y="950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407780">
              <a:off x="2047615" y="1626961"/>
              <a:ext cx="5765244" cy="8206461"/>
            </a:xfrm>
            <a:custGeom>
              <a:avLst/>
              <a:gdLst/>
              <a:ahLst/>
              <a:cxnLst/>
              <a:rect l="l" t="t" r="r" b="b"/>
              <a:pathLst>
                <a:path w="5765244" h="8206461">
                  <a:moveTo>
                    <a:pt x="0" y="0"/>
                  </a:moveTo>
                  <a:lnTo>
                    <a:pt x="5765244" y="0"/>
                  </a:lnTo>
                  <a:lnTo>
                    <a:pt x="5765244" y="8206461"/>
                  </a:lnTo>
                  <a:lnTo>
                    <a:pt x="0" y="820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93800" y="2388257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5"/>
                </a:lnTo>
                <a:lnTo>
                  <a:pt x="0" y="21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242414">
            <a:off x="8746704" y="750593"/>
            <a:ext cx="7622740" cy="7628455"/>
            <a:chOff x="0" y="0"/>
            <a:chExt cx="10163654" cy="101712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63654" cy="10171273"/>
            </a:xfrm>
            <a:custGeom>
              <a:avLst/>
              <a:gdLst/>
              <a:ahLst/>
              <a:cxnLst/>
              <a:rect l="l" t="t" r="r" b="b"/>
              <a:pathLst>
                <a:path w="10163654" h="10171273">
                  <a:moveTo>
                    <a:pt x="0" y="0"/>
                  </a:moveTo>
                  <a:lnTo>
                    <a:pt x="10163654" y="0"/>
                  </a:lnTo>
                  <a:lnTo>
                    <a:pt x="10163654" y="10171273"/>
                  </a:lnTo>
                  <a:lnTo>
                    <a:pt x="0" y="1017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09700" y="509700"/>
              <a:ext cx="9144254" cy="9148736"/>
            </a:xfrm>
            <a:custGeom>
              <a:avLst/>
              <a:gdLst/>
              <a:ahLst/>
              <a:cxnLst/>
              <a:rect l="l" t="t" r="r" b="b"/>
              <a:pathLst>
                <a:path w="9144254" h="9148736">
                  <a:moveTo>
                    <a:pt x="0" y="0"/>
                  </a:moveTo>
                  <a:lnTo>
                    <a:pt x="9144254" y="0"/>
                  </a:lnTo>
                  <a:lnTo>
                    <a:pt x="9144254" y="9148736"/>
                  </a:lnTo>
                  <a:lnTo>
                    <a:pt x="0" y="9148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476616">
            <a:off x="1045560" y="4356038"/>
            <a:ext cx="7756664" cy="5484717"/>
            <a:chOff x="0" y="0"/>
            <a:chExt cx="10342219" cy="7312957"/>
          </a:xfrm>
        </p:grpSpPr>
        <p:sp>
          <p:nvSpPr>
            <p:cNvPr id="8" name="Freeform 8"/>
            <p:cNvSpPr/>
            <p:nvPr/>
          </p:nvSpPr>
          <p:spPr>
            <a:xfrm rot="-5400000">
              <a:off x="1514631" y="-1514631"/>
              <a:ext cx="7312957" cy="10342219"/>
            </a:xfrm>
            <a:custGeom>
              <a:avLst/>
              <a:gdLst/>
              <a:ahLst/>
              <a:cxnLst/>
              <a:rect l="l" t="t" r="r" b="b"/>
              <a:pathLst>
                <a:path w="7312957" h="10342219">
                  <a:moveTo>
                    <a:pt x="0" y="0"/>
                  </a:moveTo>
                  <a:lnTo>
                    <a:pt x="7312957" y="0"/>
                  </a:lnTo>
                  <a:lnTo>
                    <a:pt x="7312957" y="10342219"/>
                  </a:lnTo>
                  <a:lnTo>
                    <a:pt x="0" y="10342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557119" y="518266"/>
              <a:ext cx="9266833" cy="6266624"/>
            </a:xfrm>
            <a:custGeom>
              <a:avLst/>
              <a:gdLst/>
              <a:ahLst/>
              <a:cxnLst/>
              <a:rect l="l" t="t" r="r" b="b"/>
              <a:pathLst>
                <a:path w="9266833" h="6266624">
                  <a:moveTo>
                    <a:pt x="0" y="0"/>
                  </a:moveTo>
                  <a:lnTo>
                    <a:pt x="9266833" y="0"/>
                  </a:lnTo>
                  <a:lnTo>
                    <a:pt x="9266833" y="6266624"/>
                  </a:lnTo>
                  <a:lnTo>
                    <a:pt x="0" y="6266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4887" y="1008989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MARRIAGE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1938" y="751510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Happy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4887" y="3067647"/>
            <a:ext cx="6584542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52 YEARS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24267" y="2342435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565355" y="963167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WIFE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62405" y="705688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Loving</a:t>
            </a:r>
          </a:p>
        </p:txBody>
      </p:sp>
      <p:grpSp>
        <p:nvGrpSpPr>
          <p:cNvPr id="6" name="Group 6"/>
          <p:cNvGrpSpPr/>
          <p:nvPr/>
        </p:nvGrpSpPr>
        <p:grpSpPr>
          <a:xfrm rot="-151050">
            <a:off x="405582" y="642529"/>
            <a:ext cx="5819129" cy="8229600"/>
            <a:chOff x="0" y="0"/>
            <a:chExt cx="7758839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58839" cy="10972800"/>
            </a:xfrm>
            <a:custGeom>
              <a:avLst/>
              <a:gdLst/>
              <a:ahLst/>
              <a:cxnLst/>
              <a:rect l="l" t="t" r="r" b="b"/>
              <a:pathLst>
                <a:path w="7758839" h="10972800">
                  <a:moveTo>
                    <a:pt x="0" y="0"/>
                  </a:moveTo>
                  <a:lnTo>
                    <a:pt x="7758839" y="0"/>
                  </a:lnTo>
                  <a:lnTo>
                    <a:pt x="775883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9866" y="549866"/>
              <a:ext cx="6659107" cy="9873068"/>
            </a:xfrm>
            <a:custGeom>
              <a:avLst/>
              <a:gdLst/>
              <a:ahLst/>
              <a:cxnLst/>
              <a:rect l="l" t="t" r="r" b="b"/>
              <a:pathLst>
                <a:path w="6659107" h="9873068">
                  <a:moveTo>
                    <a:pt x="0" y="0"/>
                  </a:moveTo>
                  <a:lnTo>
                    <a:pt x="6659107" y="0"/>
                  </a:lnTo>
                  <a:lnTo>
                    <a:pt x="6659107" y="9873068"/>
                  </a:lnTo>
                  <a:lnTo>
                    <a:pt x="0" y="9873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902465">
            <a:off x="6104799" y="3601086"/>
            <a:ext cx="4399316" cy="6221654"/>
            <a:chOff x="0" y="0"/>
            <a:chExt cx="5865755" cy="82955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65755" cy="8295539"/>
            </a:xfrm>
            <a:custGeom>
              <a:avLst/>
              <a:gdLst/>
              <a:ahLst/>
              <a:cxnLst/>
              <a:rect l="l" t="t" r="r" b="b"/>
              <a:pathLst>
                <a:path w="5865755" h="8295539">
                  <a:moveTo>
                    <a:pt x="0" y="0"/>
                  </a:moveTo>
                  <a:lnTo>
                    <a:pt x="5865755" y="0"/>
                  </a:lnTo>
                  <a:lnTo>
                    <a:pt x="5865755" y="8295539"/>
                  </a:lnTo>
                  <a:lnTo>
                    <a:pt x="0" y="829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15704" y="415704"/>
              <a:ext cx="5034347" cy="7464132"/>
            </a:xfrm>
            <a:custGeom>
              <a:avLst/>
              <a:gdLst/>
              <a:ahLst/>
              <a:cxnLst/>
              <a:rect l="l" t="t" r="r" b="b"/>
              <a:pathLst>
                <a:path w="5034347" h="7464132">
                  <a:moveTo>
                    <a:pt x="0" y="0"/>
                  </a:moveTo>
                  <a:lnTo>
                    <a:pt x="5034347" y="0"/>
                  </a:lnTo>
                  <a:lnTo>
                    <a:pt x="5034347" y="7464131"/>
                  </a:lnTo>
                  <a:lnTo>
                    <a:pt x="0" y="74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96353" y="25999"/>
            <a:ext cx="4399316" cy="6221654"/>
            <a:chOff x="0" y="0"/>
            <a:chExt cx="5865755" cy="82955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65755" cy="8295539"/>
            </a:xfrm>
            <a:custGeom>
              <a:avLst/>
              <a:gdLst/>
              <a:ahLst/>
              <a:cxnLst/>
              <a:rect l="l" t="t" r="r" b="b"/>
              <a:pathLst>
                <a:path w="5865755" h="8295539">
                  <a:moveTo>
                    <a:pt x="0" y="0"/>
                  </a:moveTo>
                  <a:lnTo>
                    <a:pt x="5865755" y="0"/>
                  </a:lnTo>
                  <a:lnTo>
                    <a:pt x="5865755" y="8295539"/>
                  </a:lnTo>
                  <a:lnTo>
                    <a:pt x="0" y="829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5704" y="415704"/>
              <a:ext cx="5034347" cy="7464132"/>
            </a:xfrm>
            <a:custGeom>
              <a:avLst/>
              <a:gdLst/>
              <a:ahLst/>
              <a:cxnLst/>
              <a:rect l="l" t="t" r="r" b="b"/>
              <a:pathLst>
                <a:path w="5034347" h="7464132">
                  <a:moveTo>
                    <a:pt x="0" y="0"/>
                  </a:moveTo>
                  <a:lnTo>
                    <a:pt x="5034347" y="0"/>
                  </a:lnTo>
                  <a:lnTo>
                    <a:pt x="5034347" y="7464131"/>
                  </a:lnTo>
                  <a:lnTo>
                    <a:pt x="0" y="74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585863">
            <a:off x="13061076" y="3601086"/>
            <a:ext cx="4399316" cy="6221654"/>
            <a:chOff x="0" y="0"/>
            <a:chExt cx="5865755" cy="82955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65755" cy="8295539"/>
            </a:xfrm>
            <a:custGeom>
              <a:avLst/>
              <a:gdLst/>
              <a:ahLst/>
              <a:cxnLst/>
              <a:rect l="l" t="t" r="r" b="b"/>
              <a:pathLst>
                <a:path w="5865755" h="8295539">
                  <a:moveTo>
                    <a:pt x="0" y="0"/>
                  </a:moveTo>
                  <a:lnTo>
                    <a:pt x="5865755" y="0"/>
                  </a:lnTo>
                  <a:lnTo>
                    <a:pt x="5865755" y="8295539"/>
                  </a:lnTo>
                  <a:lnTo>
                    <a:pt x="0" y="829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15704" y="415704"/>
              <a:ext cx="5034347" cy="7464132"/>
            </a:xfrm>
            <a:custGeom>
              <a:avLst/>
              <a:gdLst/>
              <a:ahLst/>
              <a:cxnLst/>
              <a:rect l="l" t="t" r="r" b="b"/>
              <a:pathLst>
                <a:path w="5034347" h="7464132">
                  <a:moveTo>
                    <a:pt x="0" y="0"/>
                  </a:moveTo>
                  <a:lnTo>
                    <a:pt x="5034347" y="0"/>
                  </a:lnTo>
                  <a:lnTo>
                    <a:pt x="5034347" y="7464131"/>
                  </a:lnTo>
                  <a:lnTo>
                    <a:pt x="0" y="74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102489">
            <a:off x="12347508" y="1387411"/>
            <a:ext cx="5819129" cy="8229600"/>
            <a:chOff x="0" y="0"/>
            <a:chExt cx="7758839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58839" cy="10972800"/>
            </a:xfrm>
            <a:custGeom>
              <a:avLst/>
              <a:gdLst/>
              <a:ahLst/>
              <a:cxnLst/>
              <a:rect l="l" t="t" r="r" b="b"/>
              <a:pathLst>
                <a:path w="7758839" h="10972800">
                  <a:moveTo>
                    <a:pt x="0" y="0"/>
                  </a:moveTo>
                  <a:lnTo>
                    <a:pt x="7758839" y="0"/>
                  </a:lnTo>
                  <a:lnTo>
                    <a:pt x="775883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9866" y="549866"/>
              <a:ext cx="6659107" cy="9873068"/>
            </a:xfrm>
            <a:custGeom>
              <a:avLst/>
              <a:gdLst/>
              <a:ahLst/>
              <a:cxnLst/>
              <a:rect l="l" t="t" r="r" b="b"/>
              <a:pathLst>
                <a:path w="6659107" h="9873068">
                  <a:moveTo>
                    <a:pt x="0" y="0"/>
                  </a:moveTo>
                  <a:lnTo>
                    <a:pt x="6659107" y="0"/>
                  </a:lnTo>
                  <a:lnTo>
                    <a:pt x="6659107" y="9873068"/>
                  </a:lnTo>
                  <a:lnTo>
                    <a:pt x="0" y="9873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66396" y="2319524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402555">
            <a:off x="6543913" y="5733701"/>
            <a:ext cx="5200174" cy="3677030"/>
            <a:chOff x="0" y="0"/>
            <a:chExt cx="6933565" cy="4902706"/>
          </a:xfrm>
        </p:grpSpPr>
        <p:sp>
          <p:nvSpPr>
            <p:cNvPr id="8" name="Freeform 8"/>
            <p:cNvSpPr/>
            <p:nvPr/>
          </p:nvSpPr>
          <p:spPr>
            <a:xfrm rot="-5400000">
              <a:off x="1015429" y="-1015429"/>
              <a:ext cx="4902706" cy="6933565"/>
            </a:xfrm>
            <a:custGeom>
              <a:avLst/>
              <a:gdLst/>
              <a:ahLst/>
              <a:cxnLst/>
              <a:rect l="l" t="t" r="r" b="b"/>
              <a:pathLst>
                <a:path w="4902706" h="6933565">
                  <a:moveTo>
                    <a:pt x="0" y="0"/>
                  </a:moveTo>
                  <a:lnTo>
                    <a:pt x="4902707" y="0"/>
                  </a:lnTo>
                  <a:lnTo>
                    <a:pt x="4902707" y="6933565"/>
                  </a:lnTo>
                  <a:lnTo>
                    <a:pt x="0" y="6933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73500" y="347453"/>
              <a:ext cx="6212612" cy="4201230"/>
            </a:xfrm>
            <a:custGeom>
              <a:avLst/>
              <a:gdLst/>
              <a:ahLst/>
              <a:cxnLst/>
              <a:rect l="l" t="t" r="r" b="b"/>
              <a:pathLst>
                <a:path w="6212612" h="4201230">
                  <a:moveTo>
                    <a:pt x="0" y="0"/>
                  </a:moveTo>
                  <a:lnTo>
                    <a:pt x="6212612" y="0"/>
                  </a:lnTo>
                  <a:lnTo>
                    <a:pt x="6212612" y="4201230"/>
                  </a:lnTo>
                  <a:lnTo>
                    <a:pt x="0" y="4201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28308">
            <a:off x="5837978" y="866624"/>
            <a:ext cx="6307156" cy="4459774"/>
            <a:chOff x="0" y="0"/>
            <a:chExt cx="8409541" cy="5946365"/>
          </a:xfrm>
        </p:grpSpPr>
        <p:sp>
          <p:nvSpPr>
            <p:cNvPr id="11" name="Freeform 11"/>
            <p:cNvSpPr/>
            <p:nvPr/>
          </p:nvSpPr>
          <p:spPr>
            <a:xfrm rot="-5400000">
              <a:off x="1231588" y="-1231588"/>
              <a:ext cx="5946365" cy="8409541"/>
            </a:xfrm>
            <a:custGeom>
              <a:avLst/>
              <a:gdLst/>
              <a:ahLst/>
              <a:cxnLst/>
              <a:rect l="l" t="t" r="r" b="b"/>
              <a:pathLst>
                <a:path w="5946365" h="8409541">
                  <a:moveTo>
                    <a:pt x="0" y="0"/>
                  </a:moveTo>
                  <a:lnTo>
                    <a:pt x="5946365" y="0"/>
                  </a:lnTo>
                  <a:lnTo>
                    <a:pt x="5946365" y="8409541"/>
                  </a:lnTo>
                  <a:lnTo>
                    <a:pt x="0" y="8409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53009" y="421417"/>
              <a:ext cx="7535116" cy="5095563"/>
            </a:xfrm>
            <a:custGeom>
              <a:avLst/>
              <a:gdLst/>
              <a:ahLst/>
              <a:cxnLst/>
              <a:rect l="l" t="t" r="r" b="b"/>
              <a:pathLst>
                <a:path w="7535116" h="5095563">
                  <a:moveTo>
                    <a:pt x="0" y="0"/>
                  </a:moveTo>
                  <a:lnTo>
                    <a:pt x="7535116" y="0"/>
                  </a:lnTo>
                  <a:lnTo>
                    <a:pt x="7535116" y="5095563"/>
                  </a:lnTo>
                  <a:lnTo>
                    <a:pt x="0" y="5095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792517" y="940256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MOTHER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534" y="682777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Caring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95659" y="3182412"/>
            <a:ext cx="4399316" cy="6221654"/>
            <a:chOff x="0" y="0"/>
            <a:chExt cx="5865755" cy="82955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65755" cy="8295539"/>
            </a:xfrm>
            <a:custGeom>
              <a:avLst/>
              <a:gdLst/>
              <a:ahLst/>
              <a:cxnLst/>
              <a:rect l="l" t="t" r="r" b="b"/>
              <a:pathLst>
                <a:path w="5865755" h="8295539">
                  <a:moveTo>
                    <a:pt x="0" y="0"/>
                  </a:moveTo>
                  <a:lnTo>
                    <a:pt x="5865755" y="0"/>
                  </a:lnTo>
                  <a:lnTo>
                    <a:pt x="5865755" y="8295539"/>
                  </a:lnTo>
                  <a:lnTo>
                    <a:pt x="0" y="829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15704" y="415704"/>
              <a:ext cx="5034347" cy="7464132"/>
            </a:xfrm>
            <a:custGeom>
              <a:avLst/>
              <a:gdLst/>
              <a:ahLst/>
              <a:cxnLst/>
              <a:rect l="l" t="t" r="r" b="b"/>
              <a:pathLst>
                <a:path w="5034347" h="7464132">
                  <a:moveTo>
                    <a:pt x="0" y="0"/>
                  </a:moveTo>
                  <a:lnTo>
                    <a:pt x="5034347" y="0"/>
                  </a:lnTo>
                  <a:lnTo>
                    <a:pt x="5034347" y="7464131"/>
                  </a:lnTo>
                  <a:lnTo>
                    <a:pt x="0" y="74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1661" y="2319524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242414">
            <a:off x="10160349" y="727504"/>
            <a:ext cx="7860304" cy="7866196"/>
            <a:chOff x="0" y="0"/>
            <a:chExt cx="10480405" cy="104882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80405" cy="10488261"/>
            </a:xfrm>
            <a:custGeom>
              <a:avLst/>
              <a:gdLst/>
              <a:ahLst/>
              <a:cxnLst/>
              <a:rect l="l" t="t" r="r" b="b"/>
              <a:pathLst>
                <a:path w="10480405" h="10488261">
                  <a:moveTo>
                    <a:pt x="0" y="0"/>
                  </a:moveTo>
                  <a:lnTo>
                    <a:pt x="10480405" y="0"/>
                  </a:lnTo>
                  <a:lnTo>
                    <a:pt x="10480405" y="10488261"/>
                  </a:lnTo>
                  <a:lnTo>
                    <a:pt x="0" y="1048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25585" y="525585"/>
              <a:ext cx="9429235" cy="9433857"/>
            </a:xfrm>
            <a:custGeom>
              <a:avLst/>
              <a:gdLst/>
              <a:ahLst/>
              <a:cxnLst/>
              <a:rect l="l" t="t" r="r" b="b"/>
              <a:pathLst>
                <a:path w="9429235" h="9433857">
                  <a:moveTo>
                    <a:pt x="0" y="0"/>
                  </a:moveTo>
                  <a:lnTo>
                    <a:pt x="9429235" y="0"/>
                  </a:lnTo>
                  <a:lnTo>
                    <a:pt x="9429235" y="9433856"/>
                  </a:lnTo>
                  <a:lnTo>
                    <a:pt x="0" y="9433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1277251" y="940256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SISTER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80201" y="682777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Best</a:t>
            </a:r>
          </a:p>
        </p:txBody>
      </p:sp>
      <p:grpSp>
        <p:nvGrpSpPr>
          <p:cNvPr id="9" name="Group 9"/>
          <p:cNvGrpSpPr/>
          <p:nvPr/>
        </p:nvGrpSpPr>
        <p:grpSpPr>
          <a:xfrm rot="1703461">
            <a:off x="2687265" y="2271124"/>
            <a:ext cx="8269731" cy="4919487"/>
            <a:chOff x="0" y="0"/>
            <a:chExt cx="11026307" cy="6559316"/>
          </a:xfrm>
        </p:grpSpPr>
        <p:sp>
          <p:nvSpPr>
            <p:cNvPr id="10" name="Freeform 10"/>
            <p:cNvSpPr/>
            <p:nvPr/>
          </p:nvSpPr>
          <p:spPr>
            <a:xfrm rot="-5876616">
              <a:off x="2928133" y="-1926202"/>
              <a:ext cx="5170041" cy="10411721"/>
            </a:xfrm>
            <a:custGeom>
              <a:avLst/>
              <a:gdLst/>
              <a:ahLst/>
              <a:cxnLst/>
              <a:rect l="l" t="t" r="r" b="b"/>
              <a:pathLst>
                <a:path w="5170041" h="10411721">
                  <a:moveTo>
                    <a:pt x="0" y="0"/>
                  </a:moveTo>
                  <a:lnTo>
                    <a:pt x="5170041" y="0"/>
                  </a:lnTo>
                  <a:lnTo>
                    <a:pt x="5170041" y="10411720"/>
                  </a:lnTo>
                  <a:lnTo>
                    <a:pt x="0" y="10411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476616">
              <a:off x="757708" y="1161261"/>
              <a:ext cx="9276540" cy="4102123"/>
            </a:xfrm>
            <a:custGeom>
              <a:avLst/>
              <a:gdLst/>
              <a:ahLst/>
              <a:cxnLst/>
              <a:rect l="l" t="t" r="r" b="b"/>
              <a:pathLst>
                <a:path w="9276540" h="4102123">
                  <a:moveTo>
                    <a:pt x="0" y="0"/>
                  </a:moveTo>
                  <a:lnTo>
                    <a:pt x="9276540" y="0"/>
                  </a:lnTo>
                  <a:lnTo>
                    <a:pt x="9276540" y="4102123"/>
                  </a:lnTo>
                  <a:lnTo>
                    <a:pt x="0" y="410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476616">
            <a:off x="1128659" y="5619667"/>
            <a:ext cx="6039476" cy="4270498"/>
            <a:chOff x="0" y="0"/>
            <a:chExt cx="8052635" cy="5693998"/>
          </a:xfrm>
        </p:grpSpPr>
        <p:sp>
          <p:nvSpPr>
            <p:cNvPr id="13" name="Freeform 13"/>
            <p:cNvSpPr/>
            <p:nvPr/>
          </p:nvSpPr>
          <p:spPr>
            <a:xfrm rot="-5400000">
              <a:off x="1179319" y="-1179319"/>
              <a:ext cx="5693998" cy="8052635"/>
            </a:xfrm>
            <a:custGeom>
              <a:avLst/>
              <a:gdLst/>
              <a:ahLst/>
              <a:cxnLst/>
              <a:rect l="l" t="t" r="r" b="b"/>
              <a:pathLst>
                <a:path w="5693998" h="8052635">
                  <a:moveTo>
                    <a:pt x="0" y="0"/>
                  </a:moveTo>
                  <a:lnTo>
                    <a:pt x="5693998" y="0"/>
                  </a:lnTo>
                  <a:lnTo>
                    <a:pt x="5693998" y="8052636"/>
                  </a:lnTo>
                  <a:lnTo>
                    <a:pt x="0" y="8052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33783" y="403531"/>
              <a:ext cx="7215321" cy="4879305"/>
            </a:xfrm>
            <a:custGeom>
              <a:avLst/>
              <a:gdLst/>
              <a:ahLst/>
              <a:cxnLst/>
              <a:rect l="l" t="t" r="r" b="b"/>
              <a:pathLst>
                <a:path w="7215321" h="4879305">
                  <a:moveTo>
                    <a:pt x="0" y="0"/>
                  </a:moveTo>
                  <a:lnTo>
                    <a:pt x="7215321" y="0"/>
                  </a:lnTo>
                  <a:lnTo>
                    <a:pt x="7215321" y="4879305"/>
                  </a:lnTo>
                  <a:lnTo>
                    <a:pt x="0" y="4879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20095" y="-1182309"/>
            <a:ext cx="9405831" cy="9506322"/>
            <a:chOff x="0" y="0"/>
            <a:chExt cx="12541107" cy="12675096"/>
          </a:xfrm>
        </p:grpSpPr>
        <p:sp>
          <p:nvSpPr>
            <p:cNvPr id="4" name="Freeform 4"/>
            <p:cNvSpPr/>
            <p:nvPr/>
          </p:nvSpPr>
          <p:spPr>
            <a:xfrm rot="-596948">
              <a:off x="866640" y="851148"/>
              <a:ext cx="10807828" cy="10972800"/>
            </a:xfrm>
            <a:custGeom>
              <a:avLst/>
              <a:gdLst/>
              <a:ahLst/>
              <a:cxnLst/>
              <a:rect l="l" t="t" r="r" b="b"/>
              <a:pathLst>
                <a:path w="10807828" h="10972800">
                  <a:moveTo>
                    <a:pt x="0" y="0"/>
                  </a:moveTo>
                  <a:lnTo>
                    <a:pt x="10807828" y="0"/>
                  </a:lnTo>
                  <a:lnTo>
                    <a:pt x="1080782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96948">
              <a:off x="1534089" y="1465514"/>
              <a:ext cx="9472930" cy="9873068"/>
            </a:xfrm>
            <a:custGeom>
              <a:avLst/>
              <a:gdLst/>
              <a:ahLst/>
              <a:cxnLst/>
              <a:rect l="l" t="t" r="r" b="b"/>
              <a:pathLst>
                <a:path w="9472930" h="9873068">
                  <a:moveTo>
                    <a:pt x="0" y="0"/>
                  </a:moveTo>
                  <a:lnTo>
                    <a:pt x="9472930" y="0"/>
                  </a:lnTo>
                  <a:lnTo>
                    <a:pt x="9472930" y="9873069"/>
                  </a:lnTo>
                  <a:lnTo>
                    <a:pt x="0" y="987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50764" y="2911386"/>
            <a:ext cx="10322359" cy="8670509"/>
            <a:chOff x="0" y="0"/>
            <a:chExt cx="13763145" cy="11560679"/>
          </a:xfrm>
        </p:grpSpPr>
        <p:sp>
          <p:nvSpPr>
            <p:cNvPr id="7" name="Freeform 7"/>
            <p:cNvSpPr/>
            <p:nvPr/>
          </p:nvSpPr>
          <p:spPr>
            <a:xfrm rot="4312803">
              <a:off x="2723784" y="-99738"/>
              <a:ext cx="8315576" cy="11760156"/>
            </a:xfrm>
            <a:custGeom>
              <a:avLst/>
              <a:gdLst/>
              <a:ahLst/>
              <a:cxnLst/>
              <a:rect l="l" t="t" r="r" b="b"/>
              <a:pathLst>
                <a:path w="8315576" h="11760156">
                  <a:moveTo>
                    <a:pt x="0" y="0"/>
                  </a:moveTo>
                  <a:lnTo>
                    <a:pt x="8315577" y="0"/>
                  </a:lnTo>
                  <a:lnTo>
                    <a:pt x="8315577" y="11760156"/>
                  </a:lnTo>
                  <a:lnTo>
                    <a:pt x="0" y="11760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111272">
              <a:off x="1859395" y="2036428"/>
              <a:ext cx="10044354" cy="7487823"/>
            </a:xfrm>
            <a:custGeom>
              <a:avLst/>
              <a:gdLst/>
              <a:ahLst/>
              <a:cxnLst/>
              <a:rect l="l" t="t" r="r" b="b"/>
              <a:pathLst>
                <a:path w="10044354" h="7487823">
                  <a:moveTo>
                    <a:pt x="0" y="0"/>
                  </a:moveTo>
                  <a:lnTo>
                    <a:pt x="10044355" y="0"/>
                  </a:lnTo>
                  <a:lnTo>
                    <a:pt x="10044355" y="7487823"/>
                  </a:lnTo>
                  <a:lnTo>
                    <a:pt x="0" y="7487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88581" y="1005129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SISTER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85631" y="581025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Best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47493" y="2384397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3437764">
            <a:off x="9784468" y="386395"/>
            <a:ext cx="10322359" cy="8670509"/>
            <a:chOff x="0" y="0"/>
            <a:chExt cx="13763145" cy="11560679"/>
          </a:xfrm>
        </p:grpSpPr>
        <p:sp>
          <p:nvSpPr>
            <p:cNvPr id="13" name="Freeform 13"/>
            <p:cNvSpPr/>
            <p:nvPr/>
          </p:nvSpPr>
          <p:spPr>
            <a:xfrm rot="4312803">
              <a:off x="2723784" y="-99738"/>
              <a:ext cx="8315576" cy="11760156"/>
            </a:xfrm>
            <a:custGeom>
              <a:avLst/>
              <a:gdLst/>
              <a:ahLst/>
              <a:cxnLst/>
              <a:rect l="l" t="t" r="r" b="b"/>
              <a:pathLst>
                <a:path w="8315576" h="11760156">
                  <a:moveTo>
                    <a:pt x="0" y="0"/>
                  </a:moveTo>
                  <a:lnTo>
                    <a:pt x="8315577" y="0"/>
                  </a:lnTo>
                  <a:lnTo>
                    <a:pt x="8315577" y="11760156"/>
                  </a:lnTo>
                  <a:lnTo>
                    <a:pt x="0" y="11760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11272">
              <a:off x="1859395" y="2036428"/>
              <a:ext cx="10044354" cy="7487823"/>
            </a:xfrm>
            <a:custGeom>
              <a:avLst/>
              <a:gdLst/>
              <a:ahLst/>
              <a:cxnLst/>
              <a:rect l="l" t="t" r="r" b="b"/>
              <a:pathLst>
                <a:path w="10044354" h="7487823">
                  <a:moveTo>
                    <a:pt x="0" y="0"/>
                  </a:moveTo>
                  <a:lnTo>
                    <a:pt x="10044355" y="0"/>
                  </a:lnTo>
                  <a:lnTo>
                    <a:pt x="10044355" y="7487823"/>
                  </a:lnTo>
                  <a:lnTo>
                    <a:pt x="0" y="7487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8724" y="433009"/>
            <a:ext cx="5560958" cy="7864486"/>
            <a:chOff x="0" y="0"/>
            <a:chExt cx="7414611" cy="10485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14611" cy="10485981"/>
            </a:xfrm>
            <a:custGeom>
              <a:avLst/>
              <a:gdLst/>
              <a:ahLst/>
              <a:cxnLst/>
              <a:rect l="l" t="t" r="r" b="b"/>
              <a:pathLst>
                <a:path w="7414611" h="10485981">
                  <a:moveTo>
                    <a:pt x="0" y="0"/>
                  </a:moveTo>
                  <a:lnTo>
                    <a:pt x="7414611" y="0"/>
                  </a:lnTo>
                  <a:lnTo>
                    <a:pt x="7414611" y="10485981"/>
                  </a:lnTo>
                  <a:lnTo>
                    <a:pt x="0" y="1048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25470" y="525470"/>
              <a:ext cx="6363670" cy="9435040"/>
            </a:xfrm>
            <a:custGeom>
              <a:avLst/>
              <a:gdLst/>
              <a:ahLst/>
              <a:cxnLst/>
              <a:rect l="l" t="t" r="r" b="b"/>
              <a:pathLst>
                <a:path w="6363670" h="9435040">
                  <a:moveTo>
                    <a:pt x="0" y="0"/>
                  </a:moveTo>
                  <a:lnTo>
                    <a:pt x="6363670" y="0"/>
                  </a:lnTo>
                  <a:lnTo>
                    <a:pt x="6363670" y="9435041"/>
                  </a:lnTo>
                  <a:lnTo>
                    <a:pt x="0" y="9435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63949" y="274512"/>
            <a:ext cx="4399316" cy="6221654"/>
            <a:chOff x="0" y="0"/>
            <a:chExt cx="5865755" cy="82955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65755" cy="8295539"/>
            </a:xfrm>
            <a:custGeom>
              <a:avLst/>
              <a:gdLst/>
              <a:ahLst/>
              <a:cxnLst/>
              <a:rect l="l" t="t" r="r" b="b"/>
              <a:pathLst>
                <a:path w="5865755" h="8295539">
                  <a:moveTo>
                    <a:pt x="0" y="0"/>
                  </a:moveTo>
                  <a:lnTo>
                    <a:pt x="5865755" y="0"/>
                  </a:lnTo>
                  <a:lnTo>
                    <a:pt x="5865755" y="8295539"/>
                  </a:lnTo>
                  <a:lnTo>
                    <a:pt x="0" y="829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15704" y="415704"/>
              <a:ext cx="5316223" cy="7464132"/>
            </a:xfrm>
            <a:custGeom>
              <a:avLst/>
              <a:gdLst/>
              <a:ahLst/>
              <a:cxnLst/>
              <a:rect l="l" t="t" r="r" b="b"/>
              <a:pathLst>
                <a:path w="5316223" h="7464132">
                  <a:moveTo>
                    <a:pt x="0" y="0"/>
                  </a:moveTo>
                  <a:lnTo>
                    <a:pt x="5316223" y="0"/>
                  </a:lnTo>
                  <a:lnTo>
                    <a:pt x="5316223" y="7464131"/>
                  </a:lnTo>
                  <a:lnTo>
                    <a:pt x="0" y="74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00262" y="4365252"/>
            <a:ext cx="8217904" cy="7213849"/>
            <a:chOff x="0" y="0"/>
            <a:chExt cx="10957205" cy="9618465"/>
          </a:xfrm>
        </p:grpSpPr>
        <p:sp>
          <p:nvSpPr>
            <p:cNvPr id="10" name="Freeform 10"/>
            <p:cNvSpPr/>
            <p:nvPr/>
          </p:nvSpPr>
          <p:spPr>
            <a:xfrm rot="-6853972">
              <a:off x="2256015" y="251745"/>
              <a:ext cx="6445175" cy="9114975"/>
            </a:xfrm>
            <a:custGeom>
              <a:avLst/>
              <a:gdLst/>
              <a:ahLst/>
              <a:cxnLst/>
              <a:rect l="l" t="t" r="r" b="b"/>
              <a:pathLst>
                <a:path w="6445175" h="9114975">
                  <a:moveTo>
                    <a:pt x="0" y="0"/>
                  </a:moveTo>
                  <a:lnTo>
                    <a:pt x="6445175" y="0"/>
                  </a:lnTo>
                  <a:lnTo>
                    <a:pt x="6445175" y="9114975"/>
                  </a:lnTo>
                  <a:lnTo>
                    <a:pt x="0" y="911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853972">
              <a:off x="2622489" y="836141"/>
              <a:ext cx="5712228" cy="7753458"/>
            </a:xfrm>
            <a:custGeom>
              <a:avLst/>
              <a:gdLst/>
              <a:ahLst/>
              <a:cxnLst/>
              <a:rect l="l" t="t" r="r" b="b"/>
              <a:pathLst>
                <a:path w="5712228" h="7753458">
                  <a:moveTo>
                    <a:pt x="0" y="0"/>
                  </a:moveTo>
                  <a:lnTo>
                    <a:pt x="5712227" y="0"/>
                  </a:lnTo>
                  <a:lnTo>
                    <a:pt x="5712227" y="7753458"/>
                  </a:lnTo>
                  <a:lnTo>
                    <a:pt x="0" y="7753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34922" y="941566"/>
            <a:ext cx="6584542" cy="106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F221F"/>
                </a:solidFill>
                <a:latin typeface="Noto Serif Display ExtraCondensed"/>
              </a:rPr>
              <a:t>GRANDMA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31973" y="684087"/>
            <a:ext cx="4790441" cy="61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5"/>
              </a:lnSpc>
              <a:spcBef>
                <a:spcPct val="0"/>
              </a:spcBef>
            </a:pPr>
            <a:r>
              <a:rPr lang="en-US" sz="6870">
                <a:solidFill>
                  <a:srgbClr val="977A3A"/>
                </a:solidFill>
                <a:latin typeface="Angella White"/>
              </a:rPr>
              <a:t>Happy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493835" y="2320834"/>
            <a:ext cx="2866717" cy="212664"/>
          </a:xfrm>
          <a:custGeom>
            <a:avLst/>
            <a:gdLst/>
            <a:ahLst/>
            <a:cxnLst/>
            <a:rect l="l" t="t" r="r" b="b"/>
            <a:pathLst>
              <a:path w="2866717" h="212664">
                <a:moveTo>
                  <a:pt x="0" y="0"/>
                </a:moveTo>
                <a:lnTo>
                  <a:pt x="2866717" y="0"/>
                </a:lnTo>
                <a:lnTo>
                  <a:pt x="2866717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567532" y="3194720"/>
            <a:ext cx="7515238" cy="6221654"/>
          </a:xfrm>
          <a:custGeom>
            <a:avLst/>
            <a:gdLst/>
            <a:ahLst/>
            <a:cxnLst/>
            <a:rect l="l" t="t" r="r" b="b"/>
            <a:pathLst>
              <a:path w="7515238" h="6221654">
                <a:moveTo>
                  <a:pt x="0" y="0"/>
                </a:moveTo>
                <a:lnTo>
                  <a:pt x="7515238" y="0"/>
                </a:lnTo>
                <a:lnTo>
                  <a:pt x="7515238" y="6221655"/>
                </a:lnTo>
                <a:lnTo>
                  <a:pt x="0" y="6221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363264" y="3506498"/>
            <a:ext cx="6813970" cy="5598099"/>
          </a:xfrm>
          <a:custGeom>
            <a:avLst/>
            <a:gdLst/>
            <a:ahLst/>
            <a:cxnLst/>
            <a:rect l="l" t="t" r="r" b="b"/>
            <a:pathLst>
              <a:path w="6813970" h="5598099">
                <a:moveTo>
                  <a:pt x="0" y="0"/>
                </a:moveTo>
                <a:lnTo>
                  <a:pt x="6813970" y="0"/>
                </a:lnTo>
                <a:lnTo>
                  <a:pt x="6813970" y="5598099"/>
                </a:lnTo>
                <a:lnTo>
                  <a:pt x="0" y="5598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:random/>
      </p:transition>
    </mc:Choice>
    <mc:Fallback xmlns="">
      <p:transition spd="slow" advClick="0" advTm="7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221</Words>
  <Application>Microsoft Office PowerPoint</Application>
  <PresentationFormat>Custom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Barlow Condensed Bold</vt:lpstr>
      <vt:lpstr>Barlow Condensed Medium</vt:lpstr>
      <vt:lpstr>Arial</vt:lpstr>
      <vt:lpstr>Calibri</vt:lpstr>
      <vt:lpstr>Angella White</vt:lpstr>
      <vt:lpstr>Noto Serif Display ExtraCondensed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Priscilla</dc:title>
  <dc:creator>Robert McDonald</dc:creator>
  <cp:lastModifiedBy>Robert McDonald</cp:lastModifiedBy>
  <cp:revision>10</cp:revision>
  <dcterms:created xsi:type="dcterms:W3CDTF">2006-08-16T00:00:00Z</dcterms:created>
  <dcterms:modified xsi:type="dcterms:W3CDTF">2024-01-06T16:00:22Z</dcterms:modified>
  <dc:identifier>DAF48NT4Ftk</dc:identifier>
</cp:coreProperties>
</file>