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6" r:id="rId3"/>
    <p:sldMasterId id="2147483844" r:id="rId4"/>
    <p:sldMasterId id="2147483904" r:id="rId5"/>
    <p:sldMasterId id="2147483946" r:id="rId6"/>
  </p:sldMasterIdLst>
  <p:notesMasterIdLst>
    <p:notesMasterId r:id="rId51"/>
  </p:notesMasterIdLst>
  <p:sldIdLst>
    <p:sldId id="385" r:id="rId7"/>
    <p:sldId id="297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272" r:id="rId16"/>
    <p:sldId id="403" r:id="rId17"/>
    <p:sldId id="391" r:id="rId18"/>
    <p:sldId id="386" r:id="rId19"/>
    <p:sldId id="269" r:id="rId20"/>
    <p:sldId id="270" r:id="rId21"/>
    <p:sldId id="271" r:id="rId22"/>
    <p:sldId id="394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95" r:id="rId46"/>
    <p:sldId id="296" r:id="rId47"/>
    <p:sldId id="331" r:id="rId48"/>
    <p:sldId id="313" r:id="rId49"/>
    <p:sldId id="4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1E1C11"/>
    <a:srgbClr val="DDD9C3"/>
    <a:srgbClr val="FFFFFF"/>
    <a:srgbClr val="F2F2F2"/>
    <a:srgbClr val="254061"/>
    <a:srgbClr val="95B3D7"/>
    <a:srgbClr val="C3D1F4"/>
    <a:srgbClr val="BBC8E8"/>
    <a:srgbClr val="CB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C7A04-EAB4-40F8-B060-34209511477D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5DAC-88D4-4DC1-823B-BFFAA415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35DAC-88D4-4DC1-823B-BFFAA4159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85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35DAC-88D4-4DC1-823B-BFFAA4159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71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5336-F65B-4E77-9A5A-3F229E8E0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A566-BE0B-4A76-A22A-B3699B67D4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251B95-66FB-4EF6-BFC9-54C84258AE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6356-6E14-403D-BFEE-14281BB94A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1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C541E-B3A4-4EEE-A6B6-934C75E0E5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9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99297-502E-498D-9230-5CB7BD592E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63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A890-9A52-41D4-B94D-12037336C0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48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F7C61-499C-4524-B342-BEF5CC55D5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28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0CFD0-705D-4AAA-9E26-3313B837BC9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59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B5CB-E973-45F2-8602-8D4624EB80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6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79261-7EE6-426B-A82E-0955308BF6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34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BE6F-6F88-4544-9AD8-BD9AE95C7B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9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7CAF-344F-49D0-9E9E-9106AF40C86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66F35-A239-4BAE-8461-100136392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68877-9AA1-48B1-BF20-8921CAFAD3D7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F4EF1-7DB5-4231-BC14-4177CFA19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A4509B-33DC-4668-9958-724E887E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68877-9AA1-48B1-BF20-8921CAFAD3D7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F4EF1-7DB5-4231-BC14-4177CFA19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66F35-A239-4BAE-8461-100136392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68877-9AA1-48B1-BF20-8921CAFAD3D7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F4EF1-7DB5-4231-BC14-4177CFA19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6F532E-354D-CEDC-C5F3-DF09CD28B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68877-9AA1-48B1-BF20-8921CAFAD3D7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F4EF1-7DB5-4231-BC14-4177CFA19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A4509B-33DC-4668-9958-724E887E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68877-9AA1-48B1-BF20-8921CAFAD3D7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F4EF1-7DB5-4231-BC14-4177CFA19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62834D-DFB3-4747-8811-E203D456B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681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5EC5E9-658E-49CD-89DE-38D71D744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 descr="A picture containing outdoor&#10;&#10;Description automatically generated">
            <a:extLst>
              <a:ext uri="{FF2B5EF4-FFF2-40B4-BE49-F238E27FC236}">
                <a16:creationId xmlns:a16="http://schemas.microsoft.com/office/drawing/2014/main" id="{D4A5C883-A081-11DB-BE89-A306C8B16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4149C-821F-479D-AFC2-3E124202E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40500D-1BC3-4233-BF0E-A5FFD1E1F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" y="-12233"/>
            <a:ext cx="9159240" cy="686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0AF32-618F-4FD8-92E2-98A3DFE46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042"/>
            <a:ext cx="9144000" cy="68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62834D-DFB3-4747-8811-E203D456B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681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5EC5E9-658E-49CD-89DE-38D71D744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4149C-821F-479D-AFC2-3E124202E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40500D-1BC3-4233-BF0E-A5FFD1E1F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" y="-12233"/>
            <a:ext cx="9159240" cy="686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0AF32-618F-4FD8-92E2-98A3DFE46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042"/>
            <a:ext cx="9144000" cy="68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885" r:id="rId4"/>
    <p:sldLayoutId id="2147483881" r:id="rId5"/>
    <p:sldLayoutId id="2147483883" r:id="rId6"/>
    <p:sldLayoutId id="2147483884" r:id="rId7"/>
    <p:sldLayoutId id="2147483882" r:id="rId8"/>
    <p:sldLayoutId id="214748388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F5336-F65B-4E77-9A5A-3F229E8E0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A566-BE0B-4A76-A22A-B3699B67D4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8B15A0-6E0E-4107-A9E2-D09BA9E0BAC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7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4C35E1-5834-4600-8BD8-87B342AFD6C9}"/>
              </a:ext>
            </a:extLst>
          </p:cNvPr>
          <p:cNvSpPr/>
          <p:nvPr/>
        </p:nvSpPr>
        <p:spPr>
          <a:xfrm>
            <a:off x="624289" y="29718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60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In Loving Memory</a:t>
            </a:r>
            <a:endParaRPr kumimoji="0" lang="en-US" sz="6000" b="1" i="0" u="none" strike="noStrike" kern="1200" cap="none" spc="50" normalizeH="0" baseline="0" noProof="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Priscilla Hill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267C65-39BB-9482-E3E5-A3F98F919AA2}"/>
              </a:ext>
            </a:extLst>
          </p:cNvPr>
          <p:cNvSpPr/>
          <p:nvPr/>
        </p:nvSpPr>
        <p:spPr>
          <a:xfrm>
            <a:off x="609600" y="541145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50" normalizeH="0" baseline="0" noProof="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2590-873A-F893-C7E4-AB00B218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C316C-5E40-7412-B380-7F40B40BC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110F4-976F-0EE8-A0FB-A2ABFC6D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A9EE59-D50D-1DAE-DB2F-8D3506E9E1C5}"/>
              </a:ext>
            </a:extLst>
          </p:cNvPr>
          <p:cNvSpPr txBox="1"/>
          <p:nvPr/>
        </p:nvSpPr>
        <p:spPr>
          <a:xfrm>
            <a:off x="428740" y="2133600"/>
            <a:ext cx="8534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Reading of the Obituary</a:t>
            </a:r>
          </a:p>
          <a:p>
            <a:pPr algn="ctr"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EEECE1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Caleb</a:t>
            </a:r>
            <a:endParaRPr kumimoji="0" lang="en-US" altLang="en-US" sz="2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srgbClr val="EEECE1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9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490008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Eulogy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Jimmy</a:t>
            </a:r>
            <a:endParaRPr kumimoji="0" lang="en-US" sz="7200" b="1" i="0" u="none" strike="noStrike" kern="1200" cap="none" spc="50" normalizeH="0" baseline="0" noProof="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971800"/>
            <a:ext cx="4419600" cy="3352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“In the day of my trouble, I call upon You, for You answer me.”</a:t>
            </a:r>
            <a:br>
              <a:rPr lang="en-US" sz="60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Psalm 86:7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2BFE8-1E3B-E787-7C7A-EAC1B6406B1E}"/>
              </a:ext>
            </a:extLst>
          </p:cNvPr>
          <p:cNvSpPr txBox="1"/>
          <p:nvPr/>
        </p:nvSpPr>
        <p:spPr>
          <a:xfrm>
            <a:off x="704850" y="381000"/>
            <a:ext cx="7734300" cy="1846659"/>
          </a:xfrm>
          <a:prstGeom prst="rect">
            <a:avLst/>
          </a:prstGeom>
          <a:solidFill>
            <a:srgbClr val="1E1C11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Introduction &amp; Prayer </a:t>
            </a:r>
            <a:r>
              <a:rPr lang="en-US" sz="4800" b="1" dirty="0">
                <a:solidFill>
                  <a:schemeClr val="bg1"/>
                </a:solidFill>
              </a:rPr>
              <a:t>Daniel Broadwell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689 - Master, The Tempest Is Raging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74ECD1-866E-4EB3-BE9D-1D7E9279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" y="381000"/>
            <a:ext cx="9144000" cy="2209800"/>
          </a:xfrm>
          <a:solidFill>
            <a:srgbClr val="17375E">
              <a:alpha val="4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Invitation to Share stories about Prissy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124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9" y="0"/>
            <a:ext cx="9144000" cy="6858000"/>
          </a:xfrm>
          <a:solidFill>
            <a:srgbClr val="254061">
              <a:alpha val="20000"/>
            </a:srgbClr>
          </a:solidFill>
        </p:spPr>
        <p:txBody>
          <a:bodyPr anchor="t">
            <a:normAutofit/>
          </a:bodyPr>
          <a:lstStyle/>
          <a:p>
            <a:br>
              <a:rPr lang="en-US" sz="6600" b="1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Thoughts on Mom</a:t>
            </a:r>
            <a:br>
              <a:rPr lang="en-US" sz="6600" b="1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Bridgett</a:t>
            </a:r>
            <a:endParaRPr lang="en-US" sz="3600" dirty="0">
              <a:solidFill>
                <a:schemeClr val="bg1"/>
              </a:solidFill>
              <a:effectLst>
                <a:glow rad="1016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8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4724400"/>
          </a:xfrm>
          <a:solidFill>
            <a:srgbClr val="254061">
              <a:alpha val="2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coming </a:t>
            </a:r>
            <a:br>
              <a:rPr lang="en-US" sz="6600" b="1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Invitation to lunch at Jimmy’s</a:t>
            </a:r>
            <a:b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626 CR 948A</a:t>
            </a:r>
            <a:br>
              <a:rPr lang="pt-BR" sz="5400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Alvin TX</a:t>
            </a:r>
            <a:endParaRPr lang="en-US" sz="3600" dirty="0">
              <a:solidFill>
                <a:schemeClr val="bg1"/>
              </a:solidFill>
              <a:effectLst>
                <a:glow rad="1016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75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_0130_slide">
  <a:themeElements>
    <a:clrScheme name="Office Them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508</Words>
  <Application>Microsoft Office PowerPoint</Application>
  <PresentationFormat>On-screen Show (4:3)</PresentationFormat>
  <Paragraphs>93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 BLANCA</vt:lpstr>
      <vt:lpstr>Arial</vt:lpstr>
      <vt:lpstr>Calibri</vt:lpstr>
      <vt:lpstr>Constantia</vt:lpstr>
      <vt:lpstr>Office Theme</vt:lpstr>
      <vt:lpstr>8_Office Theme</vt:lpstr>
      <vt:lpstr>ind_0130_slide</vt:lpstr>
      <vt:lpstr>1_Office Theme</vt:lpstr>
      <vt:lpstr>2_Office Theme</vt:lpstr>
      <vt:lpstr>3_Office Theme</vt:lpstr>
      <vt:lpstr>PowerPoint Presentation</vt:lpstr>
      <vt:lpstr>“In the day of my trouble, I call upon You, for You answer me.” Psalm 86:7</vt:lpstr>
      <vt:lpstr>589 - As The Deer - Title</vt:lpstr>
      <vt:lpstr>589 - As The Deer - 1.1</vt:lpstr>
      <vt:lpstr>589 - As The Deer - 1.2</vt:lpstr>
      <vt:lpstr>589 - As The Deer - C.1</vt:lpstr>
      <vt:lpstr>589 - As The Deer - C.2</vt:lpstr>
      <vt:lpstr>589 - As The Deer - 2.1</vt:lpstr>
      <vt:lpstr>589 - As The Deer - 2.2</vt:lpstr>
      <vt:lpstr>589 - As The Deer - C.1</vt:lpstr>
      <vt:lpstr>589 - As The Deer - C.2</vt:lpstr>
      <vt:lpstr>PowerPoint Presentation</vt:lpstr>
      <vt:lpstr>PowerPoint Presentation</vt:lpstr>
      <vt:lpstr>689 - Master, The Tempest Is Raging - Title</vt:lpstr>
      <vt:lpstr>689 - Master, The Tempest Is Raging - 1.1</vt:lpstr>
      <vt:lpstr>689 - Master, The Tempest Is Raging - 1.2</vt:lpstr>
      <vt:lpstr>689 - Master, The Tempest Is Raging - 1.3</vt:lpstr>
      <vt:lpstr>689 - Master, The Tempest Is Raging - 1.4</vt:lpstr>
      <vt:lpstr>689 - Master, The Tempest Is Raging - C.1</vt:lpstr>
      <vt:lpstr>689 - Master, The Tempest Is Raging - C.2</vt:lpstr>
      <vt:lpstr>689 - Master, The Tempest Is Raging - C.3</vt:lpstr>
      <vt:lpstr>689 - Master, The Tempest Is Raging - C.4</vt:lpstr>
      <vt:lpstr>689 - Master, The Tempest Is Raging - C.5</vt:lpstr>
      <vt:lpstr>689 - Master, The Tempest Is Raging - 2.1</vt:lpstr>
      <vt:lpstr>689 - Master, The Tempest Is Raging - 2.2</vt:lpstr>
      <vt:lpstr>689 - Master, The Tempest Is Raging - 2.3</vt:lpstr>
      <vt:lpstr>689 - Master, The Tempest Is Raging - 2.4</vt:lpstr>
      <vt:lpstr>689 - Master, The Tempest Is Raging - C.1</vt:lpstr>
      <vt:lpstr>689 - Master, The Tempest Is Raging - C.2</vt:lpstr>
      <vt:lpstr>689 - Master, The Tempest Is Raging - C.3</vt:lpstr>
      <vt:lpstr>689 - Master, The Tempest Is Raging - C.4</vt:lpstr>
      <vt:lpstr>689 - Master, The Tempest Is Raging - C.5</vt:lpstr>
      <vt:lpstr>689 - Master, The Tempest Is Raging - 3.1</vt:lpstr>
      <vt:lpstr>689 - Master, The Tempest Is Raging - 3.2</vt:lpstr>
      <vt:lpstr>689 - Master, The Tempest Is Raging - 3.3</vt:lpstr>
      <vt:lpstr>689 - Master, The Tempest Is Raging - 3.4</vt:lpstr>
      <vt:lpstr>689 - Master, The Tempest Is Raging - C.1</vt:lpstr>
      <vt:lpstr>689 - Master, The Tempest Is Raging - C.2</vt:lpstr>
      <vt:lpstr>689 - Master, The Tempest Is Raging - C.3</vt:lpstr>
      <vt:lpstr>689 - Master, The Tempest Is Raging - C.4</vt:lpstr>
      <vt:lpstr>689 - Master, The Tempest Is Raging - C.5</vt:lpstr>
      <vt:lpstr>Invitation to Share stories about Prissy</vt:lpstr>
      <vt:lpstr> Final Thoughts on Mom Bridgett</vt:lpstr>
      <vt:lpstr>Thank you for coming   Invitation to lunch at Jimmy’s 626 CR 948A Alvin TX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am the Way, the Truth, and the Life” Matthew 6:13</dc:title>
  <dc:creator>Weston Andrew Hodge</dc:creator>
  <cp:lastModifiedBy>Robert McDonald</cp:lastModifiedBy>
  <cp:revision>136</cp:revision>
  <dcterms:created xsi:type="dcterms:W3CDTF">2012-10-26T19:55:55Z</dcterms:created>
  <dcterms:modified xsi:type="dcterms:W3CDTF">2024-01-05T23:12:12Z</dcterms:modified>
</cp:coreProperties>
</file>