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0"/>
  </p:handoutMasterIdLst>
  <p:sldIdLst>
    <p:sldId id="256" r:id="rId2"/>
    <p:sldId id="277" r:id="rId3"/>
    <p:sldId id="282" r:id="rId4"/>
    <p:sldId id="281" r:id="rId5"/>
    <p:sldId id="271" r:id="rId6"/>
    <p:sldId id="283" r:id="rId7"/>
    <p:sldId id="266" r:id="rId8"/>
    <p:sldId id="267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9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232" y="1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19" y="818816"/>
            <a:ext cx="5301887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Christ, the Son of God.” (1:1)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31169"/>
            <a:ext cx="4325112" cy="3657450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 is Jesus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casting out demons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authority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5506185"/>
            <a:ext cx="3811221" cy="1078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Christ.’” (8:27-30)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3515" y="1731169"/>
            <a:ext cx="4326673" cy="3657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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Why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did He come?</a:t>
            </a: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on sacrifice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Arrangement of Mark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619794" y="6518899"/>
            <a:ext cx="77070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90502" y="1495847"/>
            <a:ext cx="12888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511760" y="2233750"/>
            <a:ext cx="3577590" cy="14842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a voice came from heaven, “You are my beloved Son; with you I am well pleased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.” (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1:11)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0785" y="2233750"/>
            <a:ext cx="3952132" cy="121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came out of the cloud, “This is my beloved Son; listen to him.”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(9:7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/>
      <p:bldP spid="10" grpId="0" uiExpand="1" build="p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k's Gospel Poster - Denham Parish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740"/>
            <a:ext cx="9144000" cy="592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2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178656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8:31-33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 death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1962426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Take up your cross, Jesus’ hidden glory revealed, Elijah suffered, disciples need humility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8-10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8" y="3009634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9:30-32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 death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47" y="4831692"/>
            <a:ext cx="7886699" cy="676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10:32-34 </a:t>
            </a:r>
            <a:r>
              <a:rPr lang="mr-IN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Jesus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 death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" y="3793404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 servant of all, Receive children, Give a cup of water, Accept God’s command, Give up wealth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46" y="5615462"/>
            <a:ext cx="7886699" cy="930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Request for status, Great must become servant, Son of Man came to serve, Blind beggar healed</a:t>
            </a:r>
          </a:p>
        </p:txBody>
      </p:sp>
    </p:spTree>
    <p:extLst>
      <p:ext uri="{BB962C8B-B14F-4D97-AF65-F5344CB8AC3E}">
        <p14:creationId xmlns:p14="http://schemas.microsoft.com/office/powerpoint/2010/main" val="80947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11-12: Into Jerusalem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3589"/>
            <a:ext cx="7886700" cy="5721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Triumphant Entry (11:1-11)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Fig Tree cursed (11:12-14)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Driving out from temple (11:15-19)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Fig Tree withered (11:20-26)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By what authority? (11:27-33)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Parable of Vine-Growers (12:1-12)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Taxes to Caesar? (12:13-17)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Resurrection? (12:18-27)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Greatest commandment? (12:28-34)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How is the Christ David’s son? (12:35-37)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Beware of the scribes (12:38-40)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Widow’s Offering (12:41-44)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7759" y="2274298"/>
            <a:ext cx="4047853" cy="196977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stiches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does the 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setting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clarify the message of these chapters?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758" y="4244068"/>
            <a:ext cx="404785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 in small groups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7757" y="4767288"/>
            <a:ext cx="404785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Share out to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class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Fig Tree (11:12-14, 20-21)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26"/>
            <a:ext cx="7992836" cy="5329644"/>
          </a:xfrm>
        </p:spPr>
        <p:txBody>
          <a:bodyPr>
            <a:noAutofit/>
          </a:bodyPr>
          <a:lstStyle/>
          <a:p>
            <a:pPr marL="349250" indent="-349250"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Why did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curse the fig tree?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He was “hangry”? 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It was an ‘object lesson’ (sign act)?</a:t>
            </a: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What does the fruitless fig tree represent? 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spcBef>
                <a:spcPts val="180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How is the Jerusalem establishment rebuked for having leaves but no fruit?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Trusting temple, dishonoring God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(15-17)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Demanding authority, not submitting (27-33)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Given a vineyard, rejected owner (12:1-12)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‘Figured it out’, don’t know Scriptures (24)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Best seat in church, devour widows (38-40)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Large contributions, no sacrifice (41-44)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Into Jerusalem (Mark 11-12)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King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 demands total allegiance, full surrender, whole-hearted love, and the bearing of genuine fruit.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surrender to Him.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We do not simply talk like or look like we are God’s people, we offer everything in obedience.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(November 1)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13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500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Wingdings</vt:lpstr>
      <vt:lpstr>Arial</vt:lpstr>
      <vt:lpstr>Office Theme</vt:lpstr>
      <vt:lpstr>The Gospel  according to Mark</vt:lpstr>
      <vt:lpstr>“The beginning of the gospel of Jesus the Christ, the Son of God.” (1:1)</vt:lpstr>
      <vt:lpstr>PowerPoint Presentation</vt:lpstr>
      <vt:lpstr>PowerPoint Presentation</vt:lpstr>
      <vt:lpstr>Mark 11-12: Into Jerusalem</vt:lpstr>
      <vt:lpstr>Fig Tree (11:12-14, 20-21)</vt:lpstr>
      <vt:lpstr>Into Jerusalem (Mark 11-12)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108</cp:revision>
  <cp:lastPrinted>2023-10-25T17:47:23Z</cp:lastPrinted>
  <dcterms:created xsi:type="dcterms:W3CDTF">2023-09-06T16:46:33Z</dcterms:created>
  <dcterms:modified xsi:type="dcterms:W3CDTF">2023-10-25T19:17:12Z</dcterms:modified>
</cp:coreProperties>
</file>