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58" r:id="rId4"/>
    <p:sldId id="256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848" y="184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4769-F000-BC44-9796-B7E0D8E2E111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12150-5A03-724E-A5A4-FB22C9B0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0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B3F8E-C551-0347-874E-180CE4BF3B1D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73CD8-B6A0-C142-9378-734BAA35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4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82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7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54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61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93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8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1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4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8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AF3416-4057-4DAA-829D-4CA07428D088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6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6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7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9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jesuswalk.com/philippians/maps/mediterranean-world-map-468x293x7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57" y="391884"/>
            <a:ext cx="7328801" cy="458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22926" y="5208816"/>
            <a:ext cx="6298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“Cretans are always liars, evil beasts, lazy gluttons</a:t>
            </a:r>
            <a:r>
              <a:rPr lang="en-US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.” (Titus 1:12)</a:t>
            </a:r>
            <a:endParaRPr lang="en-US" sz="3200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49486" y="2857500"/>
            <a:ext cx="955221" cy="702128"/>
          </a:xfrm>
          <a:prstGeom prst="ellipse">
            <a:avLst/>
          </a:prstGeom>
          <a:noFill/>
          <a:ln w="38100">
            <a:solidFill>
              <a:srgbClr val="004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bg1"/>
                </a:solidFill>
              </a:rPr>
              <a:t>Living in Crete?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</a:rPr>
              <a:t>Titus 1:12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12849"/>
            <a:ext cx="7772400" cy="3717689"/>
          </a:xfrm>
        </p:spPr>
        <p:txBody>
          <a:bodyPr anchor="t">
            <a:noAutofit/>
          </a:bodyPr>
          <a:lstStyle/>
          <a:p>
            <a:pPr marL="465138" indent="-465138">
              <a:lnSpc>
                <a:spcPct val="150000"/>
              </a:lnSpc>
            </a:pPr>
            <a:r>
              <a:rPr lang="en-US" sz="40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Regular deception</a:t>
            </a:r>
          </a:p>
          <a:p>
            <a:pPr marL="465138" indent="-465138">
              <a:lnSpc>
                <a:spcPct val="150000"/>
              </a:lnSpc>
            </a:pPr>
            <a:r>
              <a:rPr lang="en-US" sz="40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Base immorality</a:t>
            </a:r>
          </a:p>
          <a:p>
            <a:pPr marL="465138" indent="-465138">
              <a:lnSpc>
                <a:spcPct val="150000"/>
              </a:lnSpc>
            </a:pPr>
            <a:r>
              <a:rPr lang="en-US" sz="40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Indulgent laziness</a:t>
            </a:r>
            <a:endParaRPr lang="en-US" sz="4000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51714" y="2804134"/>
            <a:ext cx="2906486" cy="210312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</a:pPr>
            <a:r>
              <a:rPr lang="en-US" sz="3200" dirty="0" smtClean="0">
                <a:latin typeface="Georgia" charset="0"/>
                <a:ea typeface="Georgia" charset="0"/>
                <a:cs typeface="Georgia" charset="0"/>
              </a:rPr>
              <a:t>How do we </a:t>
            </a:r>
            <a:r>
              <a:rPr lang="en-US" sz="3200" smtClean="0">
                <a:latin typeface="Georgia" charset="0"/>
                <a:ea typeface="Georgia" charset="0"/>
                <a:cs typeface="Georgia" charset="0"/>
              </a:rPr>
              <a:t>live as God’s people </a:t>
            </a:r>
            <a:r>
              <a:rPr lang="en-US" sz="3200" dirty="0" smtClean="0">
                <a:latin typeface="Georgia" charset="0"/>
                <a:ea typeface="Georgia" charset="0"/>
                <a:cs typeface="Georgia" charset="0"/>
              </a:rPr>
              <a:t>in the midst of this?</a:t>
            </a:r>
            <a:endParaRPr lang="en-US" sz="32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8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65414" y="1881703"/>
            <a:ext cx="7413171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For </a:t>
            </a:r>
            <a:r>
              <a:rPr lang="en-US" sz="3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the grace of God has appeared, </a:t>
            </a:r>
            <a:r>
              <a:rPr lang="en-US" sz="36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bringing salvation </a:t>
            </a:r>
            <a:r>
              <a:rPr lang="en-US" sz="3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to all men, </a:t>
            </a:r>
            <a:r>
              <a:rPr lang="en-US" sz="36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instructing us that</a:t>
            </a:r>
            <a:r>
              <a:rPr lang="en-US" sz="3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, denying ungodliness and worldly </a:t>
            </a:r>
            <a:r>
              <a:rPr lang="en-US" sz="36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desires, we </a:t>
            </a:r>
            <a:r>
              <a:rPr lang="en-US" sz="3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should live sensibly, </a:t>
            </a:r>
            <a:r>
              <a:rPr lang="en-US" sz="36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righteously, and </a:t>
            </a:r>
            <a:r>
              <a:rPr lang="en-US" sz="3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godly in the present age</a:t>
            </a:r>
            <a:r>
              <a:rPr lang="en-US" sz="36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. </a:t>
            </a:r>
          </a:p>
          <a:p>
            <a:pPr algn="ctr">
              <a:spcAft>
                <a:spcPts val="3600"/>
              </a:spcAft>
            </a:pPr>
            <a:r>
              <a:rPr lang="en-US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Titus 2:11-12</a:t>
            </a:r>
            <a:endParaRPr lang="en-US" sz="3200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Message of Titus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722914" y="5251269"/>
            <a:ext cx="3657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20441" y="3574869"/>
            <a:ext cx="159475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113313" y="4669972"/>
            <a:ext cx="2389416" cy="435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632860" y="3032351"/>
            <a:ext cx="3004456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instructing us</a:t>
            </a:r>
            <a:endParaRPr lang="en-US" sz="3600">
              <a:solidFill>
                <a:schemeClr val="tx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7916" y="1944502"/>
            <a:ext cx="3472539" cy="548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the grace of God</a:t>
            </a:r>
            <a:endParaRPr lang="en-US" sz="3600">
              <a:solidFill>
                <a:schemeClr val="tx1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7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Instructed by Grace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468030"/>
            <a:ext cx="5918454" cy="99093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A Study of the Book of Titus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3729" y="1096097"/>
            <a:ext cx="64203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Paul, a slave of God and an apostle </a:t>
            </a:r>
            <a:r>
              <a:rPr lang="en-US" sz="3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of </a:t>
            </a:r>
            <a:r>
              <a:rPr lang="en-US" sz="320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Jesus Christ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, for the faith of God’s </a:t>
            </a:r>
            <a:r>
              <a:rPr lang="en-US" sz="3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elect </a:t>
            </a:r>
            <a:r>
              <a:rPr lang="en-US" sz="320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and the 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full knowledge of the truth </a:t>
            </a:r>
            <a:r>
              <a:rPr lang="en-US" sz="3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which </a:t>
            </a:r>
            <a:r>
              <a:rPr lang="en-US" sz="320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is according 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to godliness, </a:t>
            </a:r>
            <a:r>
              <a:rPr lang="en-US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in 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the hope </a:t>
            </a:r>
            <a:r>
              <a:rPr lang="en-US" sz="3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of </a:t>
            </a:r>
            <a:r>
              <a:rPr lang="en-US" sz="320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eternal life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, which the God who cannot </a:t>
            </a:r>
            <a:r>
              <a:rPr lang="en-US" sz="3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lie </a:t>
            </a:r>
            <a:r>
              <a:rPr lang="en-US" sz="320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promised from 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all eternity, </a:t>
            </a:r>
            <a:r>
              <a:rPr lang="en-US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but 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at </a:t>
            </a:r>
            <a:r>
              <a:rPr lang="en-US" sz="3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the </a:t>
            </a:r>
            <a:r>
              <a:rPr lang="en-US" sz="320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proper time 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manifested His word </a:t>
            </a:r>
            <a:r>
              <a:rPr lang="en-US" sz="3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in </a:t>
            </a:r>
            <a:r>
              <a:rPr lang="en-US" sz="320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preaching, with 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which I was </a:t>
            </a:r>
            <a:r>
              <a:rPr lang="en-US" sz="3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entrusted </a:t>
            </a:r>
            <a:r>
              <a:rPr lang="en-US" sz="320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according to </a:t>
            </a:r>
            <a:r>
              <a:rPr lang="en-US" sz="32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the commandment of God </a:t>
            </a:r>
            <a:r>
              <a:rPr lang="en-US" sz="3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our </a:t>
            </a:r>
            <a:r>
              <a:rPr lang="en-US" sz="320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Savior.</a:t>
            </a:r>
            <a:endParaRPr lang="en-US" sz="3200" dirty="0" smtClean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729" y="288687"/>
            <a:ext cx="7772400" cy="68984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Titus 1:1-3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6053" y="4558937"/>
            <a:ext cx="4606836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8107" y="3561806"/>
            <a:ext cx="1215936" cy="4354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6053" y="4073434"/>
            <a:ext cx="6017625" cy="2177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56210" y="5042264"/>
            <a:ext cx="264414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6053" y="5534299"/>
            <a:ext cx="3235236" cy="435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10489" y="2608216"/>
            <a:ext cx="3235236" cy="435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990" y="3100250"/>
            <a:ext cx="1968139" cy="435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734486" y="3093718"/>
            <a:ext cx="3705500" cy="218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66053" y="3562820"/>
            <a:ext cx="1617618" cy="115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701245" y="3191690"/>
            <a:ext cx="2155369" cy="548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Grace</a:t>
            </a:r>
            <a:endParaRPr lang="en-US" sz="3600">
              <a:solidFill>
                <a:schemeClr val="tx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05153" y="4582885"/>
            <a:ext cx="2451461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rPr>
              <a:t>Instruction</a:t>
            </a:r>
            <a:endParaRPr lang="en-US" sz="3600">
              <a:solidFill>
                <a:schemeClr val="tx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391191" y="981794"/>
            <a:ext cx="2837909" cy="79801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smtClean="0">
                <a:solidFill>
                  <a:schemeClr val="bg1"/>
                </a:solidFill>
              </a:rPr>
              <a:t>Paul’s </a:t>
            </a:r>
            <a:r>
              <a:rPr lang="en-US" smtClean="0">
                <a:solidFill>
                  <a:schemeClr val="bg1"/>
                </a:solidFill>
              </a:rPr>
              <a:t>Message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</a:rPr>
              <a:t>Titus 1:1-3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3717689"/>
          </a:xfrm>
        </p:spPr>
        <p:txBody>
          <a:bodyPr anchor="ctr">
            <a:normAutofit/>
          </a:bodyPr>
          <a:lstStyle/>
          <a:p>
            <a:pPr marL="465138" indent="-465138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Regular deception</a:t>
            </a:r>
          </a:p>
          <a:p>
            <a:pPr marL="465138" indent="-465138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Base immorality</a:t>
            </a:r>
          </a:p>
          <a:p>
            <a:pPr marL="465138" indent="-465138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Indulgent </a:t>
            </a:r>
            <a:r>
              <a:rPr lang="en-US" sz="36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laziness</a:t>
            </a:r>
            <a:endParaRPr lang="en-US" sz="3600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0214" y="2152059"/>
            <a:ext cx="3477986" cy="3656386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We have</a:t>
            </a:r>
            <a:r>
              <a:rPr lang="mr-IN" sz="2800" dirty="0" smtClean="0">
                <a:latin typeface="Georgia" charset="0"/>
                <a:ea typeface="Georgia" charset="0"/>
                <a:cs typeface="Georgia" charset="0"/>
              </a:rPr>
              <a:t>…</a:t>
            </a:r>
            <a:endParaRPr lang="en-US" sz="2800" dirty="0" smtClean="0">
              <a:latin typeface="Georgia" charset="0"/>
              <a:ea typeface="Georgia" charset="0"/>
              <a:cs typeface="Georgia" charset="0"/>
            </a:endParaRPr>
          </a:p>
          <a:p>
            <a:pPr marL="288925" indent="-288925">
              <a:lnSpc>
                <a:spcPct val="9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dirty="0" smtClean="0">
                <a:latin typeface="Georgia" charset="0"/>
                <a:ea typeface="Georgia" charset="0"/>
                <a:cs typeface="Georgia" charset="0"/>
              </a:rPr>
              <a:t>Knowledge </a:t>
            </a:r>
            <a:r>
              <a:rPr lang="en-US" sz="3200" dirty="0" smtClean="0">
                <a:latin typeface="Georgia" charset="0"/>
                <a:ea typeface="Georgia" charset="0"/>
                <a:cs typeface="Georgia" charset="0"/>
              </a:rPr>
              <a:t>of the truth</a:t>
            </a:r>
          </a:p>
          <a:p>
            <a:pPr marL="288925" indent="-288925">
              <a:lnSpc>
                <a:spcPct val="9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mr-IN" sz="3200" dirty="0" smtClean="0"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3200" dirty="0" smtClean="0">
                <a:latin typeface="Georgia" charset="0"/>
                <a:ea typeface="Georgia" charset="0"/>
                <a:cs typeface="Georgia" charset="0"/>
              </a:rPr>
              <a:t> which accords with godliness</a:t>
            </a:r>
          </a:p>
          <a:p>
            <a:pPr marL="288925" indent="-288925">
              <a:lnSpc>
                <a:spcPct val="9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dirty="0" smtClean="0">
                <a:latin typeface="Georgia" charset="0"/>
                <a:ea typeface="Georgia" charset="0"/>
                <a:cs typeface="Georgia" charset="0"/>
              </a:rPr>
              <a:t>and an eternal perspective.</a:t>
            </a:r>
            <a:endParaRPr lang="en-US" sz="3200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99" y="2093976"/>
            <a:ext cx="388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In a world of</a:t>
            </a:r>
            <a:r>
              <a:rPr lang="mr-IN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endParaRPr lang="en-US" sz="3200" dirty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8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Instructed by Grace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5" y="4468029"/>
            <a:ext cx="6591192" cy="191644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“Grace and peace from God the Father and Christ Jesus our Savior”</a:t>
            </a:r>
            <a:endParaRPr lang="en-US" sz="32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2348</TotalTime>
  <Words>231</Words>
  <Application>Microsoft Macintosh PowerPoint</Application>
  <PresentationFormat>On-screen Show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Georgia</vt:lpstr>
      <vt:lpstr>Rockwell Extra Bold</vt:lpstr>
      <vt:lpstr>Trebuchet MS</vt:lpstr>
      <vt:lpstr>Wingdings</vt:lpstr>
      <vt:lpstr>Arial</vt:lpstr>
      <vt:lpstr>Wood Type</vt:lpstr>
      <vt:lpstr>PowerPoint Presentation</vt:lpstr>
      <vt:lpstr>Living in Crete?  Titus 1:12</vt:lpstr>
      <vt:lpstr>Message of Titus</vt:lpstr>
      <vt:lpstr>Instructed by Grace</vt:lpstr>
      <vt:lpstr>Titus 1:1-3 </vt:lpstr>
      <vt:lpstr>Paul’s Message  Titus 1:1-3</vt:lpstr>
      <vt:lpstr>Instructed by Grace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cp:lastPrinted>2023-10-21T21:45:18Z</cp:lastPrinted>
  <dcterms:created xsi:type="dcterms:W3CDTF">2023-10-19T17:46:37Z</dcterms:created>
  <dcterms:modified xsi:type="dcterms:W3CDTF">2023-10-22T02:39:38Z</dcterms:modified>
</cp:coreProperties>
</file>