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1"/>
  </p:handoutMasterIdLst>
  <p:sldIdLst>
    <p:sldId id="256" r:id="rId2"/>
    <p:sldId id="260" r:id="rId3"/>
    <p:sldId id="259" r:id="rId4"/>
    <p:sldId id="261" r:id="rId5"/>
    <p:sldId id="262" r:id="rId6"/>
    <p:sldId id="268" r:id="rId7"/>
    <p:sldId id="266" r:id="rId8"/>
    <p:sldId id="270" r:id="rId9"/>
    <p:sldId id="267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6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5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Chapters 1-3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Jesus doing in Mark 1-3?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Preaching and teaching the good news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Calling followers &amp; appointing twelve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Healing sick &amp; casting out demons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Forgiving sins &amp; eating with sinners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What is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reaction to Jesus?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Crowds amazed, flock to Him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Pharisees challenged, object to Him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Others confused, question Him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290123"/>
            <a:ext cx="4047853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Mk 1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kingdom of healing &amp; freedom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1006" y="5290124"/>
            <a:ext cx="373434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Mk 2-3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People object to Jesus’ mission to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make sinners whole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4:1-34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Parable of the sower (1-9)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Why parables? (10-12)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Parable of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ower explained (13-20)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Lamp on a lampstand (21-23)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Beware how you listen (24-25)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Parable of seed to harvest (26-29)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Parable of mustard seed (30-32)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More parables (33-34)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411" y="5590383"/>
            <a:ext cx="6479177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are the stitches connecting these episodes?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(talk for a few minutes)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Stitches in </a:t>
            </a:r>
            <a:r>
              <a:rPr lang="en-US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4:1-34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What did you find?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Parable (3:23; 4:2, 10, 11, 13, 30, 33, 34)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Hearing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(3, 9, 12, 15-20, 23, 24, 33)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Seeds &amp; Growth (3-8, 14-20, 24-25, 26-29, 31-32)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Kingdom (11, 26, 30, 32*)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Crowd vs Twelve (1-2, 10-12, 33-34)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5702" y="5218615"/>
            <a:ext cx="6072596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is Jesus getting at in 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telling these parables? </a:t>
            </a:r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Kingdom Parables (Mark 4)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What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do the parables of the sower (3-8, 14-20), seed (26-28), and mustard seed (30-32) teach us about the kingdom?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Only received by a few; most fail to find true life in the kingdom of God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Starts small, insignificant, easily dismissed; grows to bring blessing &amp; rest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Growth of (in) the kingdom is progressive, even ‘mysterious’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Kingdom Parables (Mark 4)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5" y="1162592"/>
            <a:ext cx="8045086" cy="21749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i="1" baseline="30000" dirty="0" smtClean="0">
                <a:latin typeface="Arial" charset="0"/>
                <a:ea typeface="Arial" charset="0"/>
                <a:cs typeface="Arial" charset="0"/>
              </a:rPr>
              <a:t>21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he said to them, “Is a lamp brought in to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be put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under a basket, or under a bed, and not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on a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stand?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nothing is hidden except to be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made manifest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; nor is anything secret except to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come to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light.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anyone has ears to hear, let him hear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.”</a:t>
            </a:r>
            <a:endParaRPr lang="en-US" i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219993"/>
            <a:ext cx="78867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is ‘revealed’ in the parable of the sower?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4946" y="3977635"/>
            <a:ext cx="8438604" cy="2174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i="1" baseline="30000" dirty="0" smtClean="0">
                <a:latin typeface="Arial" charset="0"/>
                <a:ea typeface="Arial" charset="0"/>
                <a:cs typeface="Arial" charset="0"/>
              </a:rPr>
              <a:t>24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And he said to them, “Pay attention to what you hear: with the measure you use, it will be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measured to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you, and still more will be added to you.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to the one who has, more will be given, and from the one who has not, even what he has will be taken away.”</a:t>
            </a:r>
            <a:endParaRPr lang="en-US" i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898" y="6112352"/>
            <a:ext cx="78867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Where is ‘measure for measure’ in the sower?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789611" y="3108960"/>
            <a:ext cx="6178732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53712" y="4389120"/>
            <a:ext cx="394335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5129" y="4791456"/>
            <a:ext cx="627015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Parables (Mark 4:1-34)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Jesus 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reveals hearts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. His words will show us what we desire, and will either gives us life or turn us away.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need ears to hear.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Our growth in the kingdom depends not so much on understand as much as willingness.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sz="400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Gospel of the Kingdom (Mark 1-4)</a:t>
            </a:r>
            <a:endParaRPr lang="en-US" sz="40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411" y="1730825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kingdom of healing &amp; freedom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2410" y="3086028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2-3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People object to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Jesus’ mission to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make sinners whole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2411" y="4441231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4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His kingdom is for those with hearing ears &amp; humble hearts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(September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27)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4:35 </a:t>
            </a:r>
            <a:r>
              <a:rPr lang="mr-IN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5:43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616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The Gospel  according to Mark</vt:lpstr>
      <vt:lpstr>Mark Chapters 1-3</vt:lpstr>
      <vt:lpstr>Mark 4:1-34</vt:lpstr>
      <vt:lpstr>Stitches in Mark 4:1-34</vt:lpstr>
      <vt:lpstr>Kingdom Parables (Mark 4)</vt:lpstr>
      <vt:lpstr>Kingdom Parables (Mark 4)</vt:lpstr>
      <vt:lpstr>The Parables (Mark 4:1-34)</vt:lpstr>
      <vt:lpstr>Gospel of the Kingdom (Mark 1-4)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44</cp:revision>
  <cp:lastPrinted>2023-09-20T20:51:35Z</cp:lastPrinted>
  <dcterms:created xsi:type="dcterms:W3CDTF">2023-09-06T16:46:33Z</dcterms:created>
  <dcterms:modified xsi:type="dcterms:W3CDTF">2023-09-20T20:52:44Z</dcterms:modified>
</cp:coreProperties>
</file>