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2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8" r:id="rId8"/>
    <p:sldId id="266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416"/>
    <p:restoredTop sz="94635"/>
  </p:normalViewPr>
  <p:slideViewPr>
    <p:cSldViewPr snapToGrid="0" snapToObjects="1" showGuides="1">
      <p:cViewPr varScale="1">
        <p:scale>
          <a:sx n="115" d="100"/>
          <a:sy n="115" d="100"/>
        </p:scale>
        <p:origin x="2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(September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20)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4:1-34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bula.wsimg.com/a2a69debbae2db2bb676aa9d4eee7815?AccessKeyId=4D10A9F41F0BF68BA633&amp;disposition=0&amp;alloworigi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93" y="9628"/>
            <a:ext cx="6809014" cy="68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is Jesus doing in Mark 1?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“Preaching the gospel of God” (1:14,39)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Calling followers (1:16, 20)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Teaching (1:21)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Casting out demons (1:25,32,34,39)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Healing the sick (1:31,32,34,42)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Praying (1:35)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5474" y="5114108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kingdom of healing &amp; freedom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Chapters 2 &amp; 3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Healing of paralytic (2:1-12)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Association with tax collectors (2:13-17)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Question about fasting (2:18-22)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Eating on the Sabbath (2:23-28)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Healing on the Sabbath (3:1-6)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Healing many (3:7-12)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 calls the Twelve (3:13-19)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Jesus’ family comes (3:20-21)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 accused of possession (3:22-30)</a:t>
            </a:r>
          </a:p>
          <a:p>
            <a:pPr marL="750888" lvl="1" indent="-293688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Jesus’ family comes again (3:31-35)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5538131"/>
            <a:ext cx="647917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stitches connecting these episodes?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(talk for a few minutes)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Stitches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did you find?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Scribes/Pharisees (2:6,16,18,24; 3:6,22)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Sins/Sinners (2:5,7,10,15-17; 3:28-29)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Crowded (2:2; 3:9,20)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Questions/Objections (2:6,16,18,24; 3:2,6,21,22,30,31)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Authority (2:7,10,14,28; 3:12,15)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5205552"/>
            <a:ext cx="788669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does this help us understand Jesus?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5815887"/>
            <a:ext cx="788669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does it mean for following Jesus?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Objections to Jesus (Mark 2-3)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was bothering everyone? 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Claims of authority to forgive sins (2:7)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Association with sinners (2:16)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Not fasting like religious leaders (2:18)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Breaking Sabbath ‘law’ (custom) (2:24)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Healing on Sabbath (3:2)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Not stated (3:6)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Lost his senses”, too busy (3:21)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Casting out demons? (3:22)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Not with His family (3:31)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1006" y="2565792"/>
            <a:ext cx="3734344" cy="33547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96863" indent="-296863"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is not what people want</a:t>
            </a:r>
          </a:p>
          <a:p>
            <a:pPr marL="296863" indent="-296863"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He’s challenging their control</a:t>
            </a:r>
          </a:p>
          <a:p>
            <a:pPr marL="296863" indent="-296863"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He’s coming after their sin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Objections to Jesus (Mark 2-3)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096" y="2899953"/>
            <a:ext cx="6973933" cy="364486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i="1" dirty="0">
                <a:latin typeface="Arial" charset="0"/>
                <a:ea typeface="Arial" charset="0"/>
                <a:cs typeface="Arial" charset="0"/>
              </a:rPr>
              <a:t>No one sews a piece of unshrunk cloth on an old garment. If he does, the patch tears away from it, the new from the old, and a worse tear is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made. And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no one puts new wine into old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wineskins. If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he does, the wine will burst the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skins—and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the wine is destroyed, and so are the skins. But new wine is for fresh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wineskins. (2:21-22)</a:t>
            </a:r>
            <a:endParaRPr lang="en-US" i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4928" y="1188719"/>
            <a:ext cx="539414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96863" indent="-296863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is not what people want</a:t>
            </a:r>
          </a:p>
          <a:p>
            <a:pPr marL="296863" indent="-296863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He’s challenging their control</a:t>
            </a:r>
          </a:p>
          <a:p>
            <a:pPr marL="296863" indent="-296863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He’s coming after their sin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Objections to Jesus (Mark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2-3)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New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 He is God breaking in to our world, His kingdom overthrows the current order, He defies our expectations.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accept Him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on His terms. We don’t fit him into our desires, we surrender to Him completely so He can free us &amp; heal us.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Surrender to Jesus (Mark 2-3)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8069"/>
            <a:ext cx="7886700" cy="416705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How does this continue in Mark 2-3?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Authority to forgive sin (heal) (2:10)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Calling more followers (2:14)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Came to heal sick (call sinners) (2:17)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 is Lord of the Sabbath (2:28)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Healing, casting out demons (3:9-12)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Came to bind Satan and plunder His kingdom (3:24-27)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1195251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kingdom of healing &amp; freedom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577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The Gospel  according to Mark</vt:lpstr>
      <vt:lpstr>PowerPoint Presentation</vt:lpstr>
      <vt:lpstr>Mark Chapter 1</vt:lpstr>
      <vt:lpstr>Mark Chapters 2 &amp; 3</vt:lpstr>
      <vt:lpstr>Stitches in Mark 1</vt:lpstr>
      <vt:lpstr>Objections to Jesus (Mark 2-3)</vt:lpstr>
      <vt:lpstr>Objections to Jesus (Mark 2-3)</vt:lpstr>
      <vt:lpstr>Objections to Jesus (Mark 2-3)</vt:lpstr>
      <vt:lpstr>Surrender to Jesus (Mark 2-3)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26</cp:revision>
  <cp:lastPrinted>2023-09-13T18:24:51Z</cp:lastPrinted>
  <dcterms:created xsi:type="dcterms:W3CDTF">2023-09-06T16:46:33Z</dcterms:created>
  <dcterms:modified xsi:type="dcterms:W3CDTF">2023-09-13T18:26:01Z</dcterms:modified>
</cp:coreProperties>
</file>