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0"/>
    <p:restoredTop sz="94694"/>
  </p:normalViewPr>
  <p:slideViewPr>
    <p:cSldViewPr snapToGrid="0">
      <p:cViewPr varScale="1">
        <p:scale>
          <a:sx n="77" d="100"/>
          <a:sy n="77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A382-D0A3-3D40-9E34-1A26A77A4F8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7AFD-5D52-8449-B390-D8C64F6C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A382-D0A3-3D40-9E34-1A26A77A4F8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7AFD-5D52-8449-B390-D8C64F6C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8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A382-D0A3-3D40-9E34-1A26A77A4F8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7AFD-5D52-8449-B390-D8C64F6C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A382-D0A3-3D40-9E34-1A26A77A4F8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7AFD-5D52-8449-B390-D8C64F6C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0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A382-D0A3-3D40-9E34-1A26A77A4F8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7AFD-5D52-8449-B390-D8C64F6C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5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A382-D0A3-3D40-9E34-1A26A77A4F8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7AFD-5D52-8449-B390-D8C64F6C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0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A382-D0A3-3D40-9E34-1A26A77A4F8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7AFD-5D52-8449-B390-D8C64F6C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5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A382-D0A3-3D40-9E34-1A26A77A4F8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7AFD-5D52-8449-B390-D8C64F6C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A382-D0A3-3D40-9E34-1A26A77A4F8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7AFD-5D52-8449-B390-D8C64F6C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7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A382-D0A3-3D40-9E34-1A26A77A4F8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7AFD-5D52-8449-B390-D8C64F6C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2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A382-D0A3-3D40-9E34-1A26A77A4F8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7AFD-5D52-8449-B390-D8C64F6C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4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FA382-D0A3-3D40-9E34-1A26A77A4F86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C7AFD-5D52-8449-B390-D8C64F6C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6527-C0C7-165C-00E8-BD67020E5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952" y="1177159"/>
            <a:ext cx="8734096" cy="3058018"/>
          </a:xfrm>
        </p:spPr>
        <p:txBody>
          <a:bodyPr>
            <a:normAutofit fontScale="90000"/>
          </a:bodyPr>
          <a:lstStyle/>
          <a:p>
            <a:br>
              <a:rPr lang="en-US" b="1" kern="100" dirty="0">
                <a:effectLst/>
                <a:latin typeface="Bradley H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kern="100" dirty="0">
                <a:effectLst/>
                <a:latin typeface="Bradley H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kern="100" dirty="0">
                <a:effectLst/>
                <a:latin typeface="Bradley H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u="sng" kern="100" dirty="0">
                <a:solidFill>
                  <a:srgbClr val="C00000"/>
                </a:solidFill>
                <a:effectLst/>
                <a:latin typeface="Bradley H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What You Believe</a:t>
            </a:r>
            <a:r>
              <a:rPr lang="en-US" b="1" kern="100" dirty="0">
                <a:effectLst/>
                <a:latin typeface="Bradley H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Always Shows Up in </a:t>
            </a:r>
            <a:r>
              <a:rPr lang="en-US" b="1" u="sng" kern="100" dirty="0">
                <a:solidFill>
                  <a:schemeClr val="accent1">
                    <a:lumMod val="75000"/>
                  </a:schemeClr>
                </a:solidFill>
                <a:effectLst/>
                <a:latin typeface="Bradley H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What You Do!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1B326-B0BC-B527-259F-D5DC9E151A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Mark 5:21-43</a:t>
            </a:r>
          </a:p>
        </p:txBody>
      </p:sp>
    </p:spTree>
    <p:extLst>
      <p:ext uri="{BB962C8B-B14F-4D97-AF65-F5344CB8AC3E}">
        <p14:creationId xmlns:p14="http://schemas.microsoft.com/office/powerpoint/2010/main" val="12961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105D01-392A-1690-BE0E-5E9412066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8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79650D-3020-6FA3-95CE-063537F6D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45" r="4640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3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1E35-81A0-10CE-2FBC-9571DC0B4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35" y="109057"/>
            <a:ext cx="8749717" cy="665247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40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 Our Faith, Trust &amp; Hope is in Christ, Not Our Plans, Agendas or Capabilities</a:t>
            </a:r>
            <a:endParaRPr lang="en-US" sz="4000" kern="1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b="1" kern="1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 Trusting &amp; Obeying Jesus Defines Truth, Not Our World</a:t>
            </a:r>
            <a:endParaRPr lang="en-US" sz="4000" kern="1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 algn="ctr">
              <a:buAutoNum type="arabicPeriod" startAt="2"/>
            </a:pPr>
            <a:endParaRPr lang="en-US" sz="4000" b="1" kern="1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 Now Is the Time to Be Healed 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1D8463E-5041-89CA-21D7-4A8E27877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2248" y="992831"/>
            <a:ext cx="4183665" cy="288548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A74082-8694-D784-84E0-A117D81C7BE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29150" y="945932"/>
            <a:ext cx="4346684" cy="293238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417255-046D-AF1F-F925-6CC91DA7C67A}"/>
              </a:ext>
            </a:extLst>
          </p:cNvPr>
          <p:cNvSpPr txBox="1"/>
          <p:nvPr/>
        </p:nvSpPr>
        <p:spPr>
          <a:xfrm>
            <a:off x="178676" y="4588629"/>
            <a:ext cx="8812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000" kern="0" dirty="0">
                <a:solidFill>
                  <a:schemeClr val="accent1">
                    <a:lumMod val="75000"/>
                  </a:schemeClr>
                </a:solidFill>
                <a:effectLst/>
                <a:latin typeface="Bradley Han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What you believe always shows up in what you are driven to do and go!</a:t>
            </a:r>
            <a:endParaRPr lang="en-US" sz="4000" kern="100" dirty="0">
              <a:solidFill>
                <a:schemeClr val="accent1">
                  <a:lumMod val="75000"/>
                </a:schemeClr>
              </a:solidFill>
              <a:effectLst/>
              <a:latin typeface="Bradley Hand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1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1033</TotalTime>
  <Words>74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Bradley Hand</vt:lpstr>
      <vt:lpstr>Calibri</vt:lpstr>
      <vt:lpstr>Calibri Light</vt:lpstr>
      <vt:lpstr>Office Theme</vt:lpstr>
      <vt:lpstr>   What You Believe Always Shows Up in What You Do!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Believe Always Shows Up in What You Do</dc:title>
  <dc:creator>Steve Garrett</dc:creator>
  <cp:lastModifiedBy>Robert McDonald</cp:lastModifiedBy>
  <cp:revision>9</cp:revision>
  <dcterms:created xsi:type="dcterms:W3CDTF">2023-07-14T00:15:26Z</dcterms:created>
  <dcterms:modified xsi:type="dcterms:W3CDTF">2023-07-16T13:46:06Z</dcterms:modified>
</cp:coreProperties>
</file>