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1"/>
    <p:restoredTop sz="94666"/>
  </p:normalViewPr>
  <p:slideViewPr>
    <p:cSldViewPr snapToGrid="0" snapToObjects="1" showGuides="1">
      <p:cViewPr varScale="1">
        <p:scale>
          <a:sx n="79" d="100"/>
          <a:sy n="79" d="100"/>
        </p:scale>
        <p:origin x="20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2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91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7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39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0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4909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6/3/23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09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174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39488" y="1698168"/>
            <a:ext cx="6133012" cy="1693187"/>
          </a:xfrm>
        </p:spPr>
        <p:txBody>
          <a:bodyPr anchor="ctr">
            <a:noAutofit/>
          </a:bodyPr>
          <a:lstStyle/>
          <a:p>
            <a:pPr algn="ctr"/>
            <a:r>
              <a:rPr lang="en-US" sz="4800" cap="none" spc="300" dirty="0" smtClean="0">
                <a:latin typeface="Tahoma" charset="0"/>
                <a:ea typeface="Tahoma" charset="0"/>
                <a:cs typeface="Tahoma" charset="0"/>
              </a:rPr>
              <a:t>“The church is not a parking lot</a:t>
            </a:r>
            <a:r>
              <a:rPr lang="mr-IN" sz="4800" cap="none" spc="300" dirty="0" smtClean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800" cap="none" spc="300" dirty="0" smtClean="0">
                <a:latin typeface="Tahoma" charset="0"/>
                <a:ea typeface="Tahoma" charset="0"/>
                <a:cs typeface="Tahoma" charset="0"/>
              </a:rPr>
              <a:t>”</a:t>
            </a:r>
            <a:endParaRPr lang="en-US" sz="4800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874436" y="3391355"/>
            <a:ext cx="5263116" cy="95113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0" cap="none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-</a:t>
            </a:r>
            <a:r>
              <a:rPr lang="en-US" sz="3600" b="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Brian Haley</a:t>
            </a:r>
            <a:endParaRPr lang="en-US" sz="3600" b="0" cap="none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16183" y="483325"/>
            <a:ext cx="6456317" cy="2326414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“You yourselves like living stones are being built up as a spiritual house</a:t>
            </a:r>
            <a:r>
              <a:rPr lang="mr-IN" sz="3600" cap="none" spc="300" dirty="0" smtClean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”</a:t>
            </a:r>
            <a:endParaRPr lang="en-US" sz="3600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712783" y="2476632"/>
            <a:ext cx="5263116" cy="599665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1 Peter 2:5</a:t>
            </a:r>
            <a:endParaRPr lang="en-US" sz="2800" b="0" cap="none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16183" y="3614231"/>
            <a:ext cx="6456317" cy="1718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“For we are God's fellow workers. You are God's field, God's building.”</a:t>
            </a:r>
            <a:endParaRPr lang="en-US" sz="3600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2712783" y="5247052"/>
            <a:ext cx="5263116" cy="599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500" b="1" i="0" kern="1200" cap="all" spc="3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1 Corinthians 3:9</a:t>
            </a:r>
            <a:endParaRPr lang="en-US" sz="2800" b="0" cap="none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0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11" y="396263"/>
            <a:ext cx="6886422" cy="4394988"/>
          </a:xfrm>
        </p:spPr>
        <p:txBody>
          <a:bodyPr/>
          <a:lstStyle/>
          <a:p>
            <a:r>
              <a:rPr lang="en-US" sz="6000" dirty="0" smtClean="0"/>
              <a:t>Summer Recharge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Lessons from the Book </a:t>
            </a:r>
            <a:r>
              <a:rPr lang="en-US" sz="3200" smtClean="0"/>
              <a:t>of Zechariah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825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Backstory for Zechariah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16183" y="1469570"/>
            <a:ext cx="6456317" cy="4893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586 B.C.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Temple destroyed by Babylonians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539 B.C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Cyrus conquers Babylon, sends Jews home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536 B.C.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Temple rebuild starts (then stops)</a:t>
            </a:r>
          </a:p>
        </p:txBody>
      </p:sp>
      <p:sp>
        <p:nvSpPr>
          <p:cNvPr id="3" name="Rectangle 2"/>
          <p:cNvSpPr/>
          <p:nvPr/>
        </p:nvSpPr>
        <p:spPr>
          <a:xfrm>
            <a:off x="2911384" y="4441371"/>
            <a:ext cx="4865914" cy="1796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pc="300" dirty="0" smtClean="0">
                <a:latin typeface="Tahoma" charset="0"/>
                <a:ea typeface="Tahoma" charset="0"/>
                <a:cs typeface="Tahoma" charset="0"/>
              </a:rPr>
              <a:t>Why did the work stop?</a:t>
            </a:r>
          </a:p>
          <a:p>
            <a:pPr marL="465138" indent="-465138">
              <a:buFont typeface="+mj-lt"/>
              <a:buAutoNum type="arabicPeriod"/>
            </a:pPr>
            <a:r>
              <a:rPr lang="en-US" sz="2800" spc="300" dirty="0" smtClean="0">
                <a:latin typeface="Tahoma" charset="0"/>
                <a:ea typeface="Tahoma" charset="0"/>
                <a:cs typeface="Tahoma" charset="0"/>
              </a:rPr>
              <a:t>Disappointment</a:t>
            </a:r>
          </a:p>
          <a:p>
            <a:pPr marL="465138" indent="-465138">
              <a:buFont typeface="+mj-lt"/>
              <a:buAutoNum type="arabicPeriod"/>
            </a:pPr>
            <a:r>
              <a:rPr lang="en-US" sz="2800" spc="300" dirty="0" smtClean="0">
                <a:latin typeface="Tahoma" charset="0"/>
                <a:ea typeface="Tahoma" charset="0"/>
                <a:cs typeface="Tahoma" charset="0"/>
              </a:rPr>
              <a:t>Discouragement</a:t>
            </a:r>
          </a:p>
          <a:p>
            <a:pPr marL="465138" indent="-465138">
              <a:buFont typeface="+mj-lt"/>
              <a:buAutoNum type="arabicPeriod"/>
            </a:pPr>
            <a:r>
              <a:rPr lang="en-US" sz="2800" spc="300" dirty="0" smtClean="0">
                <a:latin typeface="Tahoma" charset="0"/>
                <a:ea typeface="Tahoma" charset="0"/>
                <a:cs typeface="Tahoma" charset="0"/>
              </a:rPr>
              <a:t>Distraction</a:t>
            </a:r>
            <a:endParaRPr lang="en-US" sz="2800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Backstory for Zechariah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16183" y="1469570"/>
            <a:ext cx="6456317" cy="4893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586 B.C.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Temple destroyed by Babylonians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539 B.C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Cyrus conquers Babylon, sends Jews home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536 B.C.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Temple rebuild starts (then stops)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522 B.C.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Darius becomes king of the Persians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2800" b="1" cap="none" spc="300" dirty="0" smtClean="0">
                <a:latin typeface="Tahoma" charset="0"/>
                <a:ea typeface="Tahoma" charset="0"/>
                <a:cs typeface="Tahoma" charset="0"/>
              </a:rPr>
              <a:t>520 B.C. </a:t>
            </a:r>
            <a:r>
              <a:rPr lang="mr-IN" sz="2800" cap="none" spc="300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cap="none" spc="300" dirty="0" smtClean="0">
                <a:latin typeface="Tahoma" charset="0"/>
                <a:ea typeface="Tahoma" charset="0"/>
                <a:cs typeface="Tahoma" charset="0"/>
              </a:rPr>
              <a:t> God sends Haggai &amp; Zechariah to the Jews</a:t>
            </a:r>
          </a:p>
        </p:txBody>
      </p:sp>
    </p:spTree>
    <p:extLst>
      <p:ext uri="{BB962C8B-B14F-4D97-AF65-F5344CB8AC3E}">
        <p14:creationId xmlns:p14="http://schemas.microsoft.com/office/powerpoint/2010/main" val="111005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Message of Zechariah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16183" y="2955471"/>
            <a:ext cx="6456317" cy="34072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God wants a personal relationship with His covenant people (1:3)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Learn the lesson of your fathers’ failure (1:2, 4-6)</a:t>
            </a:r>
          </a:p>
        </p:txBody>
      </p:sp>
      <p:sp>
        <p:nvSpPr>
          <p:cNvPr id="3" name="Rectangle 2"/>
          <p:cNvSpPr/>
          <p:nvPr/>
        </p:nvSpPr>
        <p:spPr>
          <a:xfrm>
            <a:off x="2427241" y="1469569"/>
            <a:ext cx="5661117" cy="1338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smtClean="0">
                <a:latin typeface="Tahoma" charset="0"/>
                <a:ea typeface="Tahoma" charset="0"/>
                <a:cs typeface="Tahoma" charset="0"/>
              </a:rPr>
              <a:t>”Return to Me, and I will return to you.” (1:3)</a:t>
            </a:r>
            <a:endParaRPr lang="en-US" sz="2800" b="1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What about us?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228441" y="1861455"/>
            <a:ext cx="6058718" cy="2209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Disappointed by failure?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Discouraged by others?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Distracted by your life?</a:t>
            </a:r>
          </a:p>
        </p:txBody>
      </p:sp>
      <p:sp>
        <p:nvSpPr>
          <p:cNvPr id="3" name="Rectangle 2"/>
          <p:cNvSpPr/>
          <p:nvPr/>
        </p:nvSpPr>
        <p:spPr>
          <a:xfrm>
            <a:off x="2427241" y="4354282"/>
            <a:ext cx="5661117" cy="1338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 smtClean="0">
                <a:latin typeface="Tahoma" charset="0"/>
                <a:ea typeface="Tahoma" charset="0"/>
                <a:cs typeface="Tahoma" charset="0"/>
              </a:rPr>
              <a:t>Return to God, and He will return to you.</a:t>
            </a:r>
            <a:endParaRPr lang="en-US" sz="2800" b="1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3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276" y="381000"/>
            <a:ext cx="3812089" cy="4394988"/>
          </a:xfrm>
        </p:spPr>
        <p:txBody>
          <a:bodyPr/>
          <a:lstStyle/>
          <a:p>
            <a:r>
              <a:rPr lang="en-US" sz="6000" smtClean="0"/>
              <a:t>Return to God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Summer Recharge in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63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84</TotalTime>
  <Words>234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Gill Sans MT</vt:lpstr>
      <vt:lpstr>Impact</vt:lpstr>
      <vt:lpstr>Tahoma</vt:lpstr>
      <vt:lpstr>Arial</vt:lpstr>
      <vt:lpstr>Badge</vt:lpstr>
      <vt:lpstr>“The church is not a parking lot…”</vt:lpstr>
      <vt:lpstr>“You yourselves like living stones are being built up as a spiritual house…”</vt:lpstr>
      <vt:lpstr>Summer Recharge</vt:lpstr>
      <vt:lpstr>Backstory for Zechariah</vt:lpstr>
      <vt:lpstr>Backstory for Zechariah</vt:lpstr>
      <vt:lpstr>Message of Zechariah</vt:lpstr>
      <vt:lpstr>What about us?</vt:lpstr>
      <vt:lpstr>Return to God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church is not a Parking Lot”</dc:title>
  <dc:creator>Microsoft Office User</dc:creator>
  <cp:lastModifiedBy>Microsoft Office User</cp:lastModifiedBy>
  <cp:revision>6</cp:revision>
  <dcterms:created xsi:type="dcterms:W3CDTF">2023-06-04T01:22:07Z</dcterms:created>
  <dcterms:modified xsi:type="dcterms:W3CDTF">2023-06-04T02:46:16Z</dcterms:modified>
</cp:coreProperties>
</file>