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302" r:id="rId2"/>
    <p:sldId id="301" r:id="rId3"/>
    <p:sldId id="299" r:id="rId4"/>
    <p:sldId id="298" r:id="rId5"/>
    <p:sldId id="287" r:id="rId6"/>
    <p:sldId id="300" r:id="rId7"/>
    <p:sldId id="290" r:id="rId8"/>
    <p:sldId id="30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6069"/>
    <p:restoredTop sz="94666"/>
  </p:normalViewPr>
  <p:slideViewPr>
    <p:cSldViewPr snapToGrid="0" snapToObjects="1" showGuides="1">
      <p:cViewPr>
        <p:scale>
          <a:sx n="85" d="100"/>
          <a:sy n="85" d="100"/>
        </p:scale>
        <p:origin x="392" y="5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9D439-24FF-AC40-A24F-C8861CFFCB55}" type="datetimeFigureOut">
              <a:rPr lang="en-US" smtClean="0"/>
              <a:t>4/15/23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CFB02-4125-D844-8655-2C4215D53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9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6EFE2-1AC6-CF46-9661-720FC5C41EE4}" type="datetimeFigureOut">
              <a:rPr lang="en-US" smtClean="0"/>
              <a:t>4/15/23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EF816C-8543-2549-8B50-C9067B8AF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13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4/15/23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47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4/15/23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53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4/15/23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89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4/15/23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1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4/15/23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3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4/15/23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04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4/15/23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841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4/15/23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4/15/23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80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4/15/23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75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4/15/23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37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63B37-5111-9C4C-821E-181E4FE518D8}" type="datetimeFigureOut">
              <a:rPr lang="en-US" smtClean="0"/>
              <a:t>4/15/23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334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790" y="183979"/>
            <a:ext cx="7772400" cy="1046071"/>
          </a:xfrm>
        </p:spPr>
        <p:txBody>
          <a:bodyPr/>
          <a:lstStyle/>
          <a:p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The Revelation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7714" y="5318941"/>
            <a:ext cx="7315200" cy="139449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>
                <a:latin typeface="Avenir Light" charset="0"/>
                <a:ea typeface="Avenir Light" charset="0"/>
                <a:cs typeface="Avenir Light" charset="0"/>
              </a:rPr>
              <a:t>12. Woe to those on the earth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>
                <a:latin typeface="Avenir Light" charset="0"/>
                <a:ea typeface="Avenir Light" charset="0"/>
                <a:cs typeface="Avenir Light" charset="0"/>
              </a:rPr>
              <a:t>chapter 8-9</a:t>
            </a:r>
            <a:endParaRPr lang="en-US" sz="3600" dirty="0">
              <a:latin typeface="Avenir Light" charset="0"/>
              <a:ea typeface="Avenir Light" charset="0"/>
              <a:cs typeface="Avenir Light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314" y="1192345"/>
            <a:ext cx="4032360" cy="403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75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Review Quiz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1783"/>
            <a:ext cx="7886700" cy="5144999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sz="3600" dirty="0" smtClean="0">
                <a:latin typeface="Avenir Book" charset="0"/>
                <a:ea typeface="Avenir Book" charset="0"/>
                <a:cs typeface="Avenir Book" charset="0"/>
              </a:rPr>
              <a:t>Place these sections in order:</a:t>
            </a:r>
          </a:p>
          <a:p>
            <a:pPr marL="584200" indent="-571500">
              <a:lnSpc>
                <a:spcPct val="120000"/>
              </a:lnSpc>
              <a:spcAft>
                <a:spcPts val="600"/>
              </a:spcAft>
            </a:pPr>
            <a:r>
              <a:rPr lang="en-US" sz="3600" dirty="0">
                <a:latin typeface="Avenir Book" charset="0"/>
                <a:ea typeface="Avenir Book" charset="0"/>
                <a:cs typeface="Avenir Book" charset="0"/>
              </a:rPr>
              <a:t>Seven seal judgments</a:t>
            </a:r>
          </a:p>
          <a:p>
            <a:pPr marL="584200" indent="-571500">
              <a:lnSpc>
                <a:spcPct val="120000"/>
              </a:lnSpc>
              <a:spcAft>
                <a:spcPts val="600"/>
              </a:spcAft>
            </a:pPr>
            <a:r>
              <a:rPr lang="en-US" sz="3600" dirty="0" smtClean="0">
                <a:latin typeface="Avenir Book" charset="0"/>
                <a:ea typeface="Avenir Book" charset="0"/>
                <a:cs typeface="Avenir Book" charset="0"/>
              </a:rPr>
              <a:t>Seven </a:t>
            </a:r>
            <a:r>
              <a:rPr lang="en-US" sz="3600" dirty="0" smtClean="0">
                <a:latin typeface="Avenir Book" charset="0"/>
                <a:ea typeface="Avenir Book" charset="0"/>
                <a:cs typeface="Avenir Book" charset="0"/>
              </a:rPr>
              <a:t>trumpet judgments</a:t>
            </a:r>
          </a:p>
          <a:p>
            <a:pPr marL="584200" indent="-571500">
              <a:lnSpc>
                <a:spcPct val="120000"/>
              </a:lnSpc>
              <a:spcAft>
                <a:spcPts val="600"/>
              </a:spcAft>
            </a:pPr>
            <a:r>
              <a:rPr lang="en-US" sz="3600" dirty="0" smtClean="0">
                <a:latin typeface="Avenir Book" charset="0"/>
                <a:ea typeface="Avenir Book" charset="0"/>
                <a:cs typeface="Avenir Book" charset="0"/>
              </a:rPr>
              <a:t>Vision </a:t>
            </a:r>
            <a:r>
              <a:rPr lang="en-US" sz="3600" dirty="0" smtClean="0">
                <a:latin typeface="Avenir Book" charset="0"/>
                <a:ea typeface="Avenir Book" charset="0"/>
                <a:cs typeface="Avenir Book" charset="0"/>
              </a:rPr>
              <a:t>of God &amp; the </a:t>
            </a:r>
            <a:r>
              <a:rPr lang="en-US" sz="3600" dirty="0" smtClean="0">
                <a:latin typeface="Avenir Book" charset="0"/>
                <a:ea typeface="Avenir Book" charset="0"/>
                <a:cs typeface="Avenir Book" charset="0"/>
              </a:rPr>
              <a:t>Lamb</a:t>
            </a:r>
          </a:p>
          <a:p>
            <a:pPr marL="584200" indent="-571500">
              <a:lnSpc>
                <a:spcPct val="120000"/>
              </a:lnSpc>
              <a:spcAft>
                <a:spcPts val="600"/>
              </a:spcAft>
            </a:pPr>
            <a:r>
              <a:rPr lang="en-US" sz="3600" dirty="0" smtClean="0">
                <a:latin typeface="Avenir Book" charset="0"/>
                <a:ea typeface="Avenir Book" charset="0"/>
                <a:cs typeface="Avenir Book" charset="0"/>
              </a:rPr>
              <a:t>Letters </a:t>
            </a:r>
            <a:r>
              <a:rPr lang="en-US" sz="3600" dirty="0">
                <a:latin typeface="Avenir Book" charset="0"/>
                <a:ea typeface="Avenir Book" charset="0"/>
                <a:cs typeface="Avenir Book" charset="0"/>
              </a:rPr>
              <a:t>to the </a:t>
            </a:r>
            <a:r>
              <a:rPr lang="en-US" sz="3600" dirty="0" smtClean="0">
                <a:latin typeface="Avenir Book" charset="0"/>
                <a:ea typeface="Avenir Book" charset="0"/>
                <a:cs typeface="Avenir Book" charset="0"/>
              </a:rPr>
              <a:t>churches</a:t>
            </a:r>
          </a:p>
          <a:p>
            <a:pPr marL="584200" indent="-571500">
              <a:lnSpc>
                <a:spcPct val="120000"/>
              </a:lnSpc>
              <a:spcAft>
                <a:spcPts val="600"/>
              </a:spcAft>
            </a:pPr>
            <a:r>
              <a:rPr lang="en-US" sz="3600" dirty="0">
                <a:latin typeface="Avenir Book" charset="0"/>
                <a:ea typeface="Avenir Book" charset="0"/>
                <a:cs typeface="Avenir Book" charset="0"/>
              </a:rPr>
              <a:t>Christ appears to </a:t>
            </a:r>
            <a:r>
              <a:rPr lang="en-US" sz="3600" dirty="0" smtClean="0">
                <a:latin typeface="Avenir Book" charset="0"/>
                <a:ea typeface="Avenir Book" charset="0"/>
                <a:cs typeface="Avenir Book" charset="0"/>
              </a:rPr>
              <a:t>John</a:t>
            </a:r>
            <a:endParaRPr lang="en-US" sz="36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3914" y="2481819"/>
            <a:ext cx="3711436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Christ appears (1)</a:t>
            </a:r>
            <a:endParaRPr lang="en-US" sz="2800" i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3914" y="3174316"/>
            <a:ext cx="3711436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Letters (2-3)</a:t>
            </a:r>
            <a:endParaRPr lang="en-US" sz="2800" i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03914" y="3866813"/>
            <a:ext cx="3711436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Throne &amp; Lamb (4-5)</a:t>
            </a:r>
            <a:endParaRPr lang="en-US" sz="2800" i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03914" y="4559310"/>
            <a:ext cx="3711436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7 Seals (6-7)</a:t>
            </a:r>
            <a:endParaRPr lang="en-US" sz="2800" i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03914" y="5251807"/>
            <a:ext cx="3711436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7 Trumpets (8-9)</a:t>
            </a:r>
            <a:endParaRPr lang="en-US" sz="2800" i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78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Revelation 8-9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09075"/>
            <a:ext cx="7886700" cy="493770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2400"/>
              </a:spcAft>
              <a:buNone/>
            </a:pPr>
            <a:r>
              <a:rPr lang="en-US" sz="4400" i="1" dirty="0" smtClean="0">
                <a:latin typeface="Avenir Book" charset="0"/>
                <a:ea typeface="Avenir Book" charset="0"/>
                <a:cs typeface="Avenir Book" charset="0"/>
              </a:rPr>
              <a:t>Read (listen) to these chapters.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See the action in your mind’s eye. Get the overall sense, and feel what is happening.</a:t>
            </a:r>
          </a:p>
        </p:txBody>
      </p:sp>
    </p:spTree>
    <p:extLst>
      <p:ext uri="{BB962C8B-B14F-4D97-AF65-F5344CB8AC3E}">
        <p14:creationId xmlns:p14="http://schemas.microsoft.com/office/powerpoint/2010/main" val="2048777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1322554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Notes on the trumpets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640" y="1768842"/>
            <a:ext cx="7886700" cy="435309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i="1" dirty="0" smtClean="0">
                <a:latin typeface="Avenir Book" charset="0"/>
                <a:ea typeface="Avenir Book" charset="0"/>
                <a:cs typeface="Avenir Book" charset="0"/>
              </a:rPr>
              <a:t>“silence in heaven” </a:t>
            </a:r>
            <a:r>
              <a:rPr lang="mr-IN" sz="3200" i="1" dirty="0" smtClean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3200" i="1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gravity, anticipation</a:t>
            </a:r>
          </a:p>
          <a:p>
            <a:pPr>
              <a:lnSpc>
                <a:spcPct val="100000"/>
              </a:lnSpc>
            </a:pPr>
            <a:r>
              <a:rPr lang="en-US" sz="3200" i="1" dirty="0" smtClean="0">
                <a:latin typeface="Avenir Book" charset="0"/>
                <a:ea typeface="Avenir Book" charset="0"/>
                <a:cs typeface="Avenir Book" charset="0"/>
              </a:rPr>
              <a:t>not a linear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, chronological description</a:t>
            </a:r>
          </a:p>
          <a:p>
            <a:pPr>
              <a:lnSpc>
                <a:spcPct val="100000"/>
              </a:lnSpc>
            </a:pPr>
            <a:r>
              <a:rPr lang="en-US" sz="3200" i="1" dirty="0" smtClean="0">
                <a:latin typeface="Avenir Book" charset="0"/>
                <a:ea typeface="Avenir Book" charset="0"/>
                <a:cs typeface="Avenir Book" charset="0"/>
              </a:rPr>
              <a:t>another angle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 on the judgments of 6-7</a:t>
            </a:r>
          </a:p>
          <a:p>
            <a:pPr>
              <a:lnSpc>
                <a:spcPct val="100000"/>
              </a:lnSpc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images &amp; numbers are </a:t>
            </a:r>
            <a:r>
              <a:rPr lang="en-US" sz="3200" i="1" dirty="0" smtClean="0">
                <a:latin typeface="Avenir Book" charset="0"/>
                <a:ea typeface="Avenir Book" charset="0"/>
                <a:cs typeface="Avenir Book" charset="0"/>
              </a:rPr>
              <a:t>symbolic</a:t>
            </a:r>
          </a:p>
          <a:p>
            <a:pPr>
              <a:lnSpc>
                <a:spcPct val="100000"/>
              </a:lnSpc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the point: the horrors of God’s judgment</a:t>
            </a:r>
          </a:p>
          <a:p>
            <a:pPr>
              <a:lnSpc>
                <a:spcPct val="100000"/>
              </a:lnSpc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an intended 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target for readers (Rome?)</a:t>
            </a:r>
          </a:p>
          <a:p>
            <a:pPr>
              <a:lnSpc>
                <a:spcPct val="100000"/>
              </a:lnSpc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same God Who works in the same way</a:t>
            </a:r>
          </a:p>
        </p:txBody>
      </p:sp>
    </p:spTree>
    <p:extLst>
      <p:ext uri="{BB962C8B-B14F-4D97-AF65-F5344CB8AC3E}">
        <p14:creationId xmlns:p14="http://schemas.microsoft.com/office/powerpoint/2010/main" val="140534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Avenir Heavy" charset="0"/>
                <a:ea typeface="Avenir Heavy" charset="0"/>
                <a:cs typeface="Avenir Heavy" charset="0"/>
              </a:rPr>
              <a:t>Trumpet Judgments (Rev. 8-9)</a:t>
            </a:r>
            <a:endParaRPr lang="en-US" sz="40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9095"/>
            <a:ext cx="7886700" cy="496768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3200" b="1" dirty="0" smtClean="0">
                <a:latin typeface="Avenir Book" charset="0"/>
                <a:ea typeface="Avenir Book" charset="0"/>
                <a:cs typeface="Avenir Book" charset="0"/>
              </a:rPr>
              <a:t>First Four (8:7-12) </a:t>
            </a:r>
            <a:r>
              <a:rPr lang="mr-IN" sz="3200" dirty="0" smtClean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 foundations of life (vegetation, seas, water, heavenly lights)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3200" b="1" dirty="0" smtClean="0">
                <a:latin typeface="Avenir Book" charset="0"/>
                <a:ea typeface="Avenir Book" charset="0"/>
                <a:cs typeface="Avenir Book" charset="0"/>
              </a:rPr>
              <a:t>‘</a:t>
            </a:r>
            <a:r>
              <a:rPr lang="en-US" sz="3200" b="1" dirty="0" smtClean="0">
                <a:latin typeface="Avenir Book" charset="0"/>
                <a:ea typeface="Avenir Book" charset="0"/>
                <a:cs typeface="Avenir Book" charset="0"/>
              </a:rPr>
              <a:t>Three Woes’ (</a:t>
            </a:r>
            <a:r>
              <a:rPr lang="en-US" sz="3200" b="1" dirty="0" smtClean="0">
                <a:latin typeface="Avenir Book" charset="0"/>
                <a:ea typeface="Avenir Book" charset="0"/>
                <a:cs typeface="Avenir Book" charset="0"/>
              </a:rPr>
              <a:t>8:13) </a:t>
            </a:r>
            <a:r>
              <a:rPr lang="mr-IN" sz="3200" dirty="0" smtClean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 ominous escalation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 smtClean="0">
                <a:latin typeface="Avenir Book" charset="0"/>
                <a:ea typeface="Avenir Book" charset="0"/>
                <a:cs typeface="Avenir Book" charset="0"/>
              </a:rPr>
              <a:t>Fifth Trumpet (9:1-12) </a:t>
            </a:r>
            <a:r>
              <a:rPr lang="mr-IN" sz="3200" dirty="0" smtClean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 demon locusts!?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“a star fallen” </a:t>
            </a:r>
            <a:r>
              <a:rPr lang="mr-IN" sz="2800" dirty="0" smtClean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 see Luke 10:18 (?)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“bottomless pit” </a:t>
            </a:r>
            <a:r>
              <a:rPr lang="mr-IN" sz="2800" dirty="0" smtClean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 or abyss, see Rev. 11:7</a:t>
            </a:r>
            <a:endParaRPr lang="en-US" sz="28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locusts </a:t>
            </a:r>
            <a:r>
              <a:rPr lang="mr-IN" sz="2800" dirty="0" smtClean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 see Joel 1:4-12; 2:1-11; 3:23-25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”Destroyer” </a:t>
            </a:r>
            <a:r>
              <a:rPr lang="mr-IN" sz="2800" dirty="0" smtClean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 Satan? or death personified?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  <a:sym typeface="Wingdings"/>
              </a:rPr>
              <a:t>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God is unleashing hell on earth</a:t>
            </a:r>
            <a:endParaRPr lang="en-US" sz="2800" dirty="0" smtClean="0">
              <a:solidFill>
                <a:schemeClr val="accent5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endParaRPr lang="en-US" sz="2800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352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Avenir Heavy" charset="0"/>
                <a:ea typeface="Avenir Heavy" charset="0"/>
                <a:cs typeface="Avenir Heavy" charset="0"/>
              </a:rPr>
              <a:t>Trumpet Judgments (Rev. 8-9)</a:t>
            </a:r>
            <a:endParaRPr lang="en-US" sz="40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9095"/>
            <a:ext cx="7886700" cy="496768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 smtClean="0">
                <a:latin typeface="Avenir Book" charset="0"/>
                <a:ea typeface="Avenir Book" charset="0"/>
                <a:cs typeface="Avenir Book" charset="0"/>
              </a:rPr>
              <a:t>Sixth Trumpet (9:13-19) </a:t>
            </a:r>
            <a:r>
              <a:rPr lang="mr-IN" sz="3200" dirty="0" smtClean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 angelic army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invasion a fear of any nation </a:t>
            </a:r>
            <a:endParaRPr lang="en-US" sz="28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2 Kings 6:17 </a:t>
            </a:r>
            <a:r>
              <a:rPr lang="mr-IN" sz="2800" dirty="0" smtClean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 horses &amp; chariots of fire</a:t>
            </a:r>
            <a:endParaRPr lang="en-US" sz="28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 smtClean="0">
                <a:latin typeface="Avenir Book" charset="0"/>
                <a:ea typeface="Avenir Book" charset="0"/>
                <a:cs typeface="Avenir Book" charset="0"/>
              </a:rPr>
              <a:t>The result? (9:20-21) </a:t>
            </a:r>
            <a:r>
              <a:rPr lang="mr-IN" sz="3200" dirty="0" smtClean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 Men didn’t repent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dual-purpose of judgment and repentance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sins: idolatry, violence, sexual sin, greed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  <a:sym typeface="Wingdings"/>
              </a:rPr>
              <a:t> God gives them over to self-destruction</a:t>
            </a:r>
            <a:endParaRPr lang="en-US" sz="2800" dirty="0" smtClean="0">
              <a:solidFill>
                <a:schemeClr val="accent5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209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Reflections on Trumpets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680" y="1304144"/>
            <a:ext cx="8005684" cy="524655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3600" i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Who is causing all these catastrophes on the earth?</a:t>
            </a:r>
          </a:p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3600" i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What/who is God using to carry out these catastrophes?</a:t>
            </a:r>
          </a:p>
          <a:p>
            <a:pPr marL="0" indent="0" algn="ctr">
              <a:lnSpc>
                <a:spcPct val="100000"/>
              </a:lnSpc>
              <a:spcAft>
                <a:spcPts val="2400"/>
              </a:spcAft>
              <a:buNone/>
            </a:pPr>
            <a:r>
              <a:rPr lang="en-US" sz="3600" i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What is His purpose?</a:t>
            </a:r>
          </a:p>
          <a:p>
            <a:pPr marL="0" indent="0" algn="ctr">
              <a:lnSpc>
                <a:spcPct val="100000"/>
              </a:lnSpc>
              <a:spcAft>
                <a:spcPts val="2400"/>
              </a:spcAft>
              <a:buNone/>
            </a:pPr>
            <a:r>
              <a:rPr lang="en-US" sz="36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How does all of this inform the way we see catastrophes in our day?</a:t>
            </a:r>
            <a:endParaRPr lang="en-US" sz="3600" i="1" dirty="0" smtClean="0">
              <a:solidFill>
                <a:schemeClr val="accent1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506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Luke 13:1-5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680" y="1061944"/>
            <a:ext cx="8005684" cy="548875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2400"/>
              </a:spcAft>
              <a:buNone/>
            </a:pPr>
            <a:r>
              <a:rPr lang="en-US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There were some present at that very time who told him about the Galileans whose blood Pilate had mingled with their sacrifices. </a:t>
            </a:r>
            <a:r>
              <a:rPr lang="en-US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And </a:t>
            </a:r>
            <a:r>
              <a:rPr lang="en-US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he answered them, “Do you think that these </a:t>
            </a:r>
            <a:r>
              <a:rPr lang="en-US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Galileans were </a:t>
            </a:r>
            <a:r>
              <a:rPr lang="en-US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worse sinners than all the other Galileans, because they suffered in this way? </a:t>
            </a:r>
            <a:r>
              <a:rPr lang="en-US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No</a:t>
            </a:r>
            <a:r>
              <a:rPr lang="en-US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, I tell you; but unless you repent, you will all likewise perish. </a:t>
            </a:r>
            <a:r>
              <a:rPr lang="en-US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Or </a:t>
            </a:r>
            <a:r>
              <a:rPr lang="en-US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those eighteen on whom the tower in Siloam fell and killed them: do you </a:t>
            </a:r>
            <a:r>
              <a:rPr lang="en-US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think that </a:t>
            </a:r>
            <a:r>
              <a:rPr lang="en-US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they were worse offenders than all the others who lived in Jerusalem? </a:t>
            </a:r>
            <a:r>
              <a:rPr lang="en-US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No</a:t>
            </a:r>
            <a:r>
              <a:rPr lang="en-US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, I tell you; </a:t>
            </a:r>
            <a:r>
              <a:rPr lang="en-US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but unless </a:t>
            </a:r>
            <a:r>
              <a:rPr lang="en-US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you repent, you will all likewise perish</a:t>
            </a:r>
            <a:r>
              <a:rPr lang="en-US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.”</a:t>
            </a:r>
            <a:endParaRPr lang="en-US" i="1" dirty="0" smtClean="0">
              <a:solidFill>
                <a:schemeClr val="accent1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57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3719"/>
            <a:ext cx="7772400" cy="1046071"/>
          </a:xfrm>
        </p:spPr>
        <p:txBody>
          <a:bodyPr/>
          <a:lstStyle/>
          <a:p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The Revelation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7714" y="5199021"/>
            <a:ext cx="7315200" cy="139449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dirty="0" smtClean="0">
                <a:latin typeface="Avenir Heavy" charset="0"/>
                <a:ea typeface="Avenir Heavy" charset="0"/>
                <a:cs typeface="Avenir Heavy" charset="0"/>
              </a:rPr>
              <a:t>For Wednesday (4/19)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>
                <a:latin typeface="Avenir Roman" charset="0"/>
                <a:ea typeface="Avenir Roman" charset="0"/>
                <a:cs typeface="Avenir Roman" charset="0"/>
              </a:rPr>
              <a:t>13. Take the scroll and eat it</a:t>
            </a:r>
            <a:endParaRPr lang="en-US" sz="3600" dirty="0">
              <a:latin typeface="Avenir Roman" charset="0"/>
              <a:ea typeface="Avenir Roman" charset="0"/>
              <a:cs typeface="Avenir Roman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3868" y="1619790"/>
            <a:ext cx="5726243" cy="3632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8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6560</TotalTime>
  <Words>480</Words>
  <Application>Microsoft Macintosh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Avenir Book</vt:lpstr>
      <vt:lpstr>Avenir Heavy</vt:lpstr>
      <vt:lpstr>Avenir Light</vt:lpstr>
      <vt:lpstr>Avenir Roman</vt:lpstr>
      <vt:lpstr>Calibri</vt:lpstr>
      <vt:lpstr>Calibri Light</vt:lpstr>
      <vt:lpstr>Wingdings</vt:lpstr>
      <vt:lpstr>Arial</vt:lpstr>
      <vt:lpstr>Office Theme</vt:lpstr>
      <vt:lpstr>The Revelation</vt:lpstr>
      <vt:lpstr>Review Quiz</vt:lpstr>
      <vt:lpstr>Revelation 8-9</vt:lpstr>
      <vt:lpstr>Notes on the trumpets</vt:lpstr>
      <vt:lpstr>Trumpet Judgments (Rev. 8-9)</vt:lpstr>
      <vt:lpstr>Trumpet Judgments (Rev. 8-9)</vt:lpstr>
      <vt:lpstr>Reflections on Trumpets</vt:lpstr>
      <vt:lpstr>Luke 13:1-5</vt:lpstr>
      <vt:lpstr>The Revelation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Revelation</dc:title>
  <dc:creator>Microsoft Office User</dc:creator>
  <cp:lastModifiedBy>Microsoft Office User</cp:lastModifiedBy>
  <cp:revision>155</cp:revision>
  <cp:lastPrinted>2023-04-15T21:06:34Z</cp:lastPrinted>
  <dcterms:created xsi:type="dcterms:W3CDTF">2023-03-07T17:15:06Z</dcterms:created>
  <dcterms:modified xsi:type="dcterms:W3CDTF">2023-04-15T21:09:08Z</dcterms:modified>
</cp:coreProperties>
</file>