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66" r:id="rId3"/>
    <p:sldId id="267" r:id="rId4"/>
    <p:sldId id="268" r:id="rId5"/>
    <p:sldId id="271" r:id="rId6"/>
    <p:sldId id="277" r:id="rId7"/>
    <p:sldId id="273" r:id="rId8"/>
    <p:sldId id="274" r:id="rId9"/>
    <p:sldId id="275" r:id="rId10"/>
    <p:sldId id="276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4"/>
    <p:restoredTop sz="94666"/>
  </p:normalViewPr>
  <p:slideViewPr>
    <p:cSldViewPr snapToGrid="0" snapToObjects="1">
      <p:cViewPr varScale="1">
        <p:scale>
          <a:sx n="41" d="100"/>
          <a:sy n="41" d="100"/>
        </p:scale>
        <p:origin x="184" y="1408"/>
      </p:cViewPr>
      <p:guideLst>
        <p:guide orient="horz" pos="4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3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2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8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3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1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2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4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7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721F8-9D46-CA4A-994B-F9D2B7437C8C}" type="datetimeFigureOut">
              <a:rPr lang="en-US" smtClean="0"/>
              <a:t>3/10/23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ACFA7-57B1-EE47-8EC6-B76D316B3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84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247"/>
            <a:ext cx="7886700" cy="6495506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What I am doing, I do not understand; for I am not practicing what I would like to do, but I am doing the very thing I hate. (Romans 7:15)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The willing is present in me, but the doing of the good is not. For the good that I want, I do not do, but I practice the very evil that I do not want. (Romans 7:18-19)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None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 find then the principle that evil is present in me, the one who wants to do good. For I joyfully concur with the law of God in the inner man, but I see a different law in the members of my body, waging war against the law of my mind and making me a prisoner of the law of sin which is in my members. (Romans 7:21-23)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874742" y="3345366"/>
            <a:ext cx="4640608" cy="20612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Is this describing me as a Christian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(No)</a:t>
            </a:r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87830" y="1164502"/>
            <a:ext cx="4336868" cy="4318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74044" y="2548585"/>
            <a:ext cx="7065624" cy="5735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7830" y="5723596"/>
            <a:ext cx="3805750" cy="5252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2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16"/>
            <a:ext cx="7886700" cy="61296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Life in the Spirit (Romans 8)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2100"/>
            <a:ext cx="7368476" cy="39278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Change of mindset (8:5-8)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Filled with the Spirit (8:9-11)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Put to death our sins (8:12-16)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Suffering with Jesus (8:17-23)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Groaning, hoping, praying (8:24-27)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1491" y="5319490"/>
            <a:ext cx="6661019" cy="988320"/>
          </a:xfr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The Spirit Himself intercedes for us with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groanings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too deep for words. (8:26)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16"/>
            <a:ext cx="7886700" cy="61296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Life in the Spirit (Romans 8)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2100"/>
            <a:ext cx="7368476" cy="39278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Change of mindset (8:5-8)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Filled with the Spirit (8:9-11)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Put to death our sins (8:12-16)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Suffering with Jesus (8:17-23)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Groaning, hoping, praying (8:24-27)</a:t>
            </a:r>
            <a:endParaRPr lang="en-US" sz="3200" dirty="0">
              <a:solidFill>
                <a:schemeClr val="tx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28649" y="5319490"/>
            <a:ext cx="7886701" cy="988320"/>
          </a:xfr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God is working with us to create people like Jesus who will share His life and </a:t>
            </a:r>
            <a:r>
              <a:rPr lang="en-US" sz="3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love forever.</a:t>
            </a:r>
            <a:endParaRPr lang="en-US" sz="3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Life in the Spirit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6201" y="3558777"/>
            <a:ext cx="6451600" cy="1369683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We are more than conquerors through Jesus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16"/>
            <a:ext cx="7886700" cy="61296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Life of a Christian (Romans 4-6)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2100"/>
            <a:ext cx="7444833" cy="39278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2700"/>
              </a:spcAft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We are Heirs of the World (4:13-25)</a:t>
            </a:r>
          </a:p>
          <a:p>
            <a:pPr>
              <a:lnSpc>
                <a:spcPct val="100000"/>
              </a:lnSpc>
              <a:spcAft>
                <a:spcPts val="2700"/>
              </a:spcAft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We Reign with Christ (5:12-25)</a:t>
            </a:r>
          </a:p>
          <a:p>
            <a:pPr>
              <a:lnSpc>
                <a:spcPct val="100000"/>
              </a:lnSpc>
              <a:spcAft>
                <a:spcPts val="2700"/>
              </a:spcAft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We are New Humans (6:1-14)</a:t>
            </a:r>
          </a:p>
          <a:p>
            <a:pPr>
              <a:lnSpc>
                <a:spcPct val="100000"/>
              </a:lnSpc>
              <a:spcAft>
                <a:spcPts val="2700"/>
              </a:spcAft>
            </a:pP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We Serve a New Master (6:15-23)</a:t>
            </a:r>
          </a:p>
        </p:txBody>
      </p:sp>
      <p:sp>
        <p:nvSpPr>
          <p:cNvPr id="6" name="Oval 5"/>
          <p:cNvSpPr/>
          <p:nvPr/>
        </p:nvSpPr>
        <p:spPr>
          <a:xfrm>
            <a:off x="2259875" y="1509848"/>
            <a:ext cx="1110343" cy="7184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1" y="2476994"/>
            <a:ext cx="1297576" cy="7184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9951" y="3444140"/>
            <a:ext cx="890451" cy="7184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15494" y="4398223"/>
            <a:ext cx="890451" cy="7184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81"/>
            <a:ext cx="7886700" cy="932219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Oldness of the Letter vs. Newness of the Spirit</a:t>
            </a:r>
            <a:br>
              <a:rPr lang="en-US" sz="2800" dirty="0">
                <a:latin typeface="Arial" charset="0"/>
                <a:ea typeface="Arial" charset="0"/>
                <a:cs typeface="Arial" charset="0"/>
              </a:rPr>
            </a:b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Romans 7-8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" y="1588226"/>
            <a:ext cx="4537711" cy="38214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350"/>
              </a:spcAft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Sin used the law to bring death. (7:7-12)</a:t>
            </a:r>
          </a:p>
          <a:p>
            <a:pPr>
              <a:lnSpc>
                <a:spcPct val="100000"/>
              </a:lnSpc>
              <a:spcAft>
                <a:spcPts val="1350"/>
              </a:spcAft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Law only makes the sin problem worse. (7:13-24)</a:t>
            </a:r>
          </a:p>
          <a:p>
            <a:pPr>
              <a:lnSpc>
                <a:spcPct val="100000"/>
              </a:lnSpc>
              <a:spcAft>
                <a:spcPts val="1350"/>
              </a:spcAft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Result: Death, Captivity, Indwelling of Sin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0" y="1588226"/>
            <a:ext cx="4423410" cy="38214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350"/>
              </a:spcAft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Spirit set us free from the law of sin &amp; death (8:2)</a:t>
            </a:r>
          </a:p>
          <a:p>
            <a:pPr>
              <a:lnSpc>
                <a:spcPct val="100000"/>
              </a:lnSpc>
              <a:spcAft>
                <a:spcPts val="1350"/>
              </a:spcAft>
            </a:pP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  <a:ea typeface="Arial" charset="0"/>
                <a:cs typeface="Arial" charset="0"/>
              </a:rPr>
              <a:t>God solved the problem of sin in Jesus. (8:3-4)</a:t>
            </a:r>
          </a:p>
          <a:p>
            <a:pPr>
              <a:lnSpc>
                <a:spcPct val="100000"/>
              </a:lnSpc>
              <a:spcAft>
                <a:spcPts val="1350"/>
              </a:spcAft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Result: Life, Freedom, Indwelling of the Spirit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026476" y="5388372"/>
            <a:ext cx="7091049" cy="5675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</a:ln>
        </p:spPr>
        <p:txBody>
          <a:bodyPr vert="horz" lIns="68580" tIns="34290" rIns="68580" bIns="3429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 does this change happen in us?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61137" y="3724508"/>
            <a:ext cx="4423408" cy="13045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54242" y="3724508"/>
            <a:ext cx="4423408" cy="13045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819"/>
            <a:ext cx="7886700" cy="125940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How do we experience this Life, Freedom, and Victory?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90935" y="2121692"/>
            <a:ext cx="7362131" cy="567559"/>
          </a:xfr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Trust in the God of Resurrection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890935" y="3043975"/>
            <a:ext cx="7362131" cy="567559"/>
          </a:xfr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Baptism in obedience to King Jesus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4294967295"/>
          </p:nvPr>
        </p:nvSpPr>
        <p:spPr>
          <a:xfrm>
            <a:off x="890970" y="3966258"/>
            <a:ext cx="7362060" cy="566738"/>
          </a:xfr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Live by the Spirit </a:t>
            </a:r>
            <a:r>
              <a:rPr lang="mr-IN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4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Life in the Spirit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46201" y="3558777"/>
            <a:ext cx="6451600" cy="1369683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does it mean</a:t>
            </a:r>
            <a:r>
              <a:rPr lang="en-US" sz="4000" i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? </a:t>
            </a:r>
          </a:p>
          <a:p>
            <a:r>
              <a:rPr lang="en-US" sz="40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What does it look like?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16"/>
            <a:ext cx="7886700" cy="61296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Life in the Spirit (Romans 8)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2100"/>
            <a:ext cx="7368476" cy="39278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Change of mindset (8:5-8)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1790" y="2356713"/>
            <a:ext cx="5300421" cy="1331884"/>
          </a:xfr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The mind set on the flesh</a:t>
            </a:r>
            <a:r>
              <a:rPr lang="mr-IN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does not submit to God’s law; indeed, it cannot. (8:7)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16"/>
            <a:ext cx="7886700" cy="61296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Life in the Spirit (Romans 8)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2100"/>
            <a:ext cx="7368476" cy="39278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Change of mindset (8:5-8)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Filled with the Spirit (8:9-11)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25485" y="3103234"/>
            <a:ext cx="4293030" cy="2057702"/>
          </a:xfr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He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who raised Jesus from the dead wil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l also give life to your mortal bodies through His Spirit Who dwells in you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. (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8:11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5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16"/>
            <a:ext cx="7886700" cy="61296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Life in the Spirit (Romans 8)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2100"/>
            <a:ext cx="7368476" cy="39278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Change of mindset (8:5-8)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Filled with the Spirit (8:9-11)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Put to death our sins (8:12-16)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547" y="3769661"/>
            <a:ext cx="4104906" cy="2090674"/>
          </a:xfr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You did not receive the spirit of slavery to fall back into fear, but you have received </a:t>
            </a:r>
            <a:r>
              <a:rPr lang="en-US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the Spirit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sonship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. (8:15)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0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1216"/>
            <a:ext cx="7886700" cy="61296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Life in the Spirit (Romans 8)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562100"/>
            <a:ext cx="7368476" cy="39278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Change of mindset (8:5-8)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Filled with the Spirit (8:9-11)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Put to death our sins (8:12-16)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Suffering with Jesus (8:17-23)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2863" y="4444635"/>
            <a:ext cx="5298275" cy="2090674"/>
          </a:xfr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We ourselves, having the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firstfruits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of the Spirit, groan inwardly as we wait eagerly for the adoption as sons, the redemption of our bodies. (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8:23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5451</TotalTime>
  <Words>531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PowerPoint Presentation</vt:lpstr>
      <vt:lpstr>The Life of a Christian (Romans 4-6)</vt:lpstr>
      <vt:lpstr>Oldness of the Letter vs. Newness of the Spirit Romans 7-8 </vt:lpstr>
      <vt:lpstr>How do we experience this Life, Freedom, and Victory?</vt:lpstr>
      <vt:lpstr>Life in the Spirit</vt:lpstr>
      <vt:lpstr>Life in the Spirit (Romans 8)</vt:lpstr>
      <vt:lpstr>Life in the Spirit (Romans 8)</vt:lpstr>
      <vt:lpstr>Life in the Spirit (Romans 8)</vt:lpstr>
      <vt:lpstr>Life in the Spirit (Romans 8)</vt:lpstr>
      <vt:lpstr>Life in the Spirit (Romans 8)</vt:lpstr>
      <vt:lpstr>Life in the Spirit (Romans 8)</vt:lpstr>
      <vt:lpstr>Life in the Spirit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7:15-24</dc:title>
  <dc:creator>Microsoft Office User</dc:creator>
  <cp:lastModifiedBy>Microsoft Office User</cp:lastModifiedBy>
  <cp:revision>35</cp:revision>
  <dcterms:created xsi:type="dcterms:W3CDTF">2022-09-07T16:27:37Z</dcterms:created>
  <dcterms:modified xsi:type="dcterms:W3CDTF">2023-03-12T06:29:00Z</dcterms:modified>
</cp:coreProperties>
</file>