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0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6"/>
    <p:restoredTop sz="94666"/>
  </p:normalViewPr>
  <p:slideViewPr>
    <p:cSldViewPr snapToGrid="0" snapToObjects="1" showGuides="1">
      <p:cViewPr varScale="1">
        <p:scale>
          <a:sx n="102" d="100"/>
          <a:sy n="102" d="100"/>
        </p:scale>
        <p:origin x="17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Spring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"/>
          <a:stretch/>
        </p:blipFill>
        <p:spPr>
          <a:xfrm>
            <a:off x="195943" y="165184"/>
            <a:ext cx="4284617" cy="655375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702629" y="1645919"/>
            <a:ext cx="4180114" cy="35922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3600" b="1" i="1" dirty="0">
                <a:latin typeface="Avenir Book" charset="0"/>
                <a:ea typeface="Avenir Book" charset="0"/>
                <a:cs typeface="Avenir Book" charset="0"/>
              </a:rPr>
              <a:t>Understanding Apocalyptic Literature</a:t>
            </a:r>
            <a:r>
              <a:rPr lang="en-US" sz="3600" i="1" dirty="0">
                <a:latin typeface="Avenir Book" charset="0"/>
                <a:ea typeface="Avenir Book" charset="0"/>
                <a:cs typeface="Avenir Book" charset="0"/>
              </a:rPr>
              <a:t>: A Guide to the Book of Revelation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Mark Roberts </a:t>
            </a:r>
          </a:p>
        </p:txBody>
      </p:sp>
    </p:spTree>
    <p:extLst>
      <p:ext uri="{BB962C8B-B14F-4D97-AF65-F5344CB8AC3E}">
        <p14:creationId xmlns:p14="http://schemas.microsoft.com/office/powerpoint/2010/main" val="12681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What are we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baseline="30000" dirty="0">
                <a:latin typeface="Avenir Book" charset="0"/>
                <a:ea typeface="Avenir Book" charset="0"/>
                <a:cs typeface="Avenir Book" charset="0"/>
              </a:rPr>
              <a:t>1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The Revelation of Jesus Christ, which God gave Him to show to His bond-servants, the things which must soon take place; and He sent and communicated it by His angel to His bond-servant John, </a:t>
            </a:r>
            <a:r>
              <a:rPr lang="en-US" baseline="30000" dirty="0">
                <a:latin typeface="Avenir Book" charset="0"/>
                <a:ea typeface="Avenir Book" charset="0"/>
                <a:cs typeface="Avenir Book" charset="0"/>
              </a:rPr>
              <a:t>2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who testified to the word of God and to the testimony of Jesus Christ, even to all that he saw. </a:t>
            </a:r>
            <a:r>
              <a:rPr lang="en-US" baseline="30000" dirty="0">
                <a:latin typeface="Avenir Book" charset="0"/>
                <a:ea typeface="Avenir Book" charset="0"/>
                <a:cs typeface="Avenir Book" charset="0"/>
              </a:rPr>
              <a:t>3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Blessed is he who reads and those who hear the words of the prophecy, and heed the things which are written in it; for the time is near.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baseline="30000" dirty="0">
                <a:latin typeface="Avenir Book" charset="0"/>
                <a:ea typeface="Avenir Book" charset="0"/>
                <a:cs typeface="Avenir Book" charset="0"/>
              </a:rPr>
              <a:t>4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John to the seven churches that are in Asia:</a:t>
            </a:r>
          </a:p>
        </p:txBody>
      </p:sp>
      <p:sp>
        <p:nvSpPr>
          <p:cNvPr id="4" name="Oval 3"/>
          <p:cNvSpPr/>
          <p:nvPr/>
        </p:nvSpPr>
        <p:spPr>
          <a:xfrm>
            <a:off x="783771" y="1110342"/>
            <a:ext cx="2939143" cy="67926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04015" y="4163787"/>
            <a:ext cx="2019300" cy="63572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22914" y="5524501"/>
            <a:ext cx="4343400" cy="63572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63585" y="2057400"/>
            <a:ext cx="13062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36913" y="4218216"/>
            <a:ext cx="107768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722914" y="2498271"/>
            <a:ext cx="249827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65471" y="5083628"/>
            <a:ext cx="159475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8455" y="5486400"/>
            <a:ext cx="685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8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What is an Apocalypse?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This word (in the Bible) does NOT mean ”the end of the world.”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An apocalypse is an “unveiling”—pulling back the curtain to ”reveal” the reality of things.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Biblical examples: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Isaiah’s Call (Isaiah 6)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Saul’s Vision (Acts 9, 22, 26)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The Book of Daniel (ch.7-12)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Jacob’s Dream (Genesis 28; see 35:7)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Other examples?</a:t>
            </a:r>
          </a:p>
        </p:txBody>
      </p:sp>
    </p:spTree>
    <p:extLst>
      <p:ext uri="{BB962C8B-B14F-4D97-AF65-F5344CB8AC3E}">
        <p14:creationId xmlns:p14="http://schemas.microsoft.com/office/powerpoint/2010/main" val="153683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Apocalyptic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A genre that John’s readers would have been familiar with (Daniel, + contemporary writings)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Characteristics: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Time of distress for God’s people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God reveals something to a human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Mediated by a heavenly being (angel)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Narrative Framework (tells a story)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Shows a transcendent reality (time &amp; space)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Heavy use of symbolism (pictorial, poetic)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To affect behavior (comfort &amp; challenge)</a:t>
            </a:r>
          </a:p>
        </p:txBody>
      </p:sp>
    </p:spTree>
    <p:extLst>
      <p:ext uri="{BB962C8B-B14F-4D97-AF65-F5344CB8AC3E}">
        <p14:creationId xmlns:p14="http://schemas.microsoft.com/office/powerpoint/2010/main" val="13791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Avenir Heavy" charset="0"/>
                <a:ea typeface="Avenir Heavy" charset="0"/>
                <a:cs typeface="Avenir Heavy" charset="0"/>
              </a:rPr>
              <a:t>How should we interpret Revelation?</a:t>
            </a:r>
          </a:p>
        </p:txBody>
      </p:sp>
      <p:cxnSp>
        <p:nvCxnSpPr>
          <p:cNvPr id="11" name="Straight Arrow Connector 10"/>
          <p:cNvCxnSpPr>
            <a:stCxn id="5" idx="1"/>
            <a:endCxn id="3" idx="3"/>
          </p:cNvCxnSpPr>
          <p:nvPr/>
        </p:nvCxnSpPr>
        <p:spPr>
          <a:xfrm flipH="1">
            <a:off x="1567543" y="3775608"/>
            <a:ext cx="602197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6" idx="0"/>
          </p:cNvCxnSpPr>
          <p:nvPr/>
        </p:nvCxnSpPr>
        <p:spPr>
          <a:xfrm flipH="1">
            <a:off x="4572000" y="1813969"/>
            <a:ext cx="13063" cy="390933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75" y="3305788"/>
            <a:ext cx="1265468" cy="939639"/>
          </a:xfrm>
        </p:spPr>
        <p:txBody>
          <a:bodyPr anchor="ctr">
            <a:normAutofit lnSpcReduction="10000"/>
          </a:bodyPr>
          <a:lstStyle/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As a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89520" y="3305789"/>
            <a:ext cx="1252404" cy="93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As a Lens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26526" y="5723307"/>
            <a:ext cx="2690947" cy="76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Future Focus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40480" y="3202829"/>
            <a:ext cx="1476102" cy="10310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Present Focus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9589" y="1045027"/>
            <a:ext cx="2690947" cy="76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Past Focus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116874" y="1137790"/>
            <a:ext cx="1854926" cy="103108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dirty="0" err="1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Preterist</a:t>
            </a:r>
            <a:endParaRPr lang="en-US" dirty="0">
              <a:solidFill>
                <a:srgbClr val="FF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116874" y="5331852"/>
            <a:ext cx="1854926" cy="103108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Futurist</a:t>
            </a:r>
          </a:p>
        </p:txBody>
      </p:sp>
      <p:sp>
        <p:nvSpPr>
          <p:cNvPr id="24" name="Oval 23"/>
          <p:cNvSpPr/>
          <p:nvPr/>
        </p:nvSpPr>
        <p:spPr>
          <a:xfrm rot="16200000">
            <a:off x="3967842" y="3063238"/>
            <a:ext cx="4794068" cy="133894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662056" y="861041"/>
            <a:ext cx="2272937" cy="1136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B050"/>
                </a:solidFill>
                <a:latin typeface="Avenir Book" charset="0"/>
                <a:ea typeface="Avenir Book" charset="0"/>
                <a:cs typeface="Avenir Book" charset="0"/>
              </a:rPr>
              <a:t>Our attempt at a “sweet spot”</a:t>
            </a:r>
            <a:endParaRPr lang="en-US" sz="2400" dirty="0">
              <a:solidFill>
                <a:srgbClr val="00B05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7" name="Curved Connector 26"/>
          <p:cNvCxnSpPr/>
          <p:nvPr/>
        </p:nvCxnSpPr>
        <p:spPr>
          <a:xfrm rot="5400000">
            <a:off x="6785834" y="2034797"/>
            <a:ext cx="1244060" cy="673556"/>
          </a:xfrm>
          <a:prstGeom prst="curvedConnector3">
            <a:avLst>
              <a:gd name="adj1" fmla="val 99351"/>
            </a:avLst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6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build="p" bldLvl="2"/>
      <p:bldP spid="6" grpId="0" build="p" bldLvl="2"/>
      <p:bldP spid="7" grpId="0" bldLvl="2" animBg="1"/>
      <p:bldP spid="8" grpId="0" build="p" bldLvl="2"/>
      <p:bldP spid="22" grpId="0" build="p" bldLvl="2"/>
      <p:bldP spid="23" grpId="0" build="p" bldLvl="2"/>
      <p:bldP spid="24" grpId="0" animBg="1"/>
      <p:bldP spid="2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What are we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Apocalyptic Literature is “</a:t>
            </a:r>
            <a:r>
              <a:rPr lang="en-US" sz="4000" i="1" dirty="0">
                <a:latin typeface="Avenir Book" charset="0"/>
                <a:ea typeface="Avenir Book" charset="0"/>
                <a:cs typeface="Avenir Book" charset="0"/>
              </a:rPr>
              <a:t>a story, written in a time of crisis and distress, that is given by otherworldly beings explaining how God will reverse everything so the righteous will triumph</a:t>
            </a: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.”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- Mark Roberts</a:t>
            </a:r>
          </a:p>
        </p:txBody>
      </p:sp>
    </p:spTree>
    <p:extLst>
      <p:ext uri="{BB962C8B-B14F-4D97-AF65-F5344CB8AC3E}">
        <p14:creationId xmlns:p14="http://schemas.microsoft.com/office/powerpoint/2010/main" val="256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For Sunday: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Roman" charset="0"/>
                <a:ea typeface="Avenir Roman" charset="0"/>
                <a:cs typeface="Avenir Roman" charset="0"/>
              </a:rPr>
              <a:t>2. The words of this prophecy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368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Book</vt:lpstr>
      <vt:lpstr>Avenir Heavy</vt:lpstr>
      <vt:lpstr>Avenir Roman</vt:lpstr>
      <vt:lpstr>Calibri</vt:lpstr>
      <vt:lpstr>Calibri Light</vt:lpstr>
      <vt:lpstr>Office Theme</vt:lpstr>
      <vt:lpstr>The Revelation</vt:lpstr>
      <vt:lpstr>PowerPoint Presentation</vt:lpstr>
      <vt:lpstr>What are we reading?</vt:lpstr>
      <vt:lpstr>What is an Apocalypse?</vt:lpstr>
      <vt:lpstr>Apocalyptic Literature</vt:lpstr>
      <vt:lpstr>How should we interpret Revelation?</vt:lpstr>
      <vt:lpstr>What are we reading?</vt:lpstr>
      <vt:lpstr>The Revelation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Robert McDonald</cp:lastModifiedBy>
  <cp:revision>16</cp:revision>
  <cp:lastPrinted>2023-03-08T21:51:30Z</cp:lastPrinted>
  <dcterms:created xsi:type="dcterms:W3CDTF">2023-03-07T17:15:06Z</dcterms:created>
  <dcterms:modified xsi:type="dcterms:W3CDTF">2023-03-09T01:33:59Z</dcterms:modified>
</cp:coreProperties>
</file>