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handoutMasterIdLst>
    <p:handoutMasterId r:id="rId23"/>
  </p:handoutMasterIdLst>
  <p:sldIdLst>
    <p:sldId id="338" r:id="rId5"/>
    <p:sldId id="317" r:id="rId6"/>
    <p:sldId id="364" r:id="rId7"/>
    <p:sldId id="365" r:id="rId8"/>
    <p:sldId id="366" r:id="rId9"/>
    <p:sldId id="373" r:id="rId10"/>
    <p:sldId id="369" r:id="rId11"/>
    <p:sldId id="370" r:id="rId12"/>
    <p:sldId id="375" r:id="rId13"/>
    <p:sldId id="376" r:id="rId14"/>
    <p:sldId id="371" r:id="rId15"/>
    <p:sldId id="377" r:id="rId16"/>
    <p:sldId id="378" r:id="rId17"/>
    <p:sldId id="380" r:id="rId18"/>
    <p:sldId id="368" r:id="rId19"/>
    <p:sldId id="336" r:id="rId20"/>
    <p:sldId id="367"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7D9"/>
    <a:srgbClr val="93D3D9"/>
    <a:srgbClr val="AAD6FF"/>
    <a:srgbClr val="B2C8CD"/>
    <a:srgbClr val="CCD8D6"/>
    <a:srgbClr val="4F5945"/>
    <a:srgbClr val="73292A"/>
    <a:srgbClr val="7F867A"/>
    <a:srgbClr val="A65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879" autoAdjust="0"/>
  </p:normalViewPr>
  <p:slideViewPr>
    <p:cSldViewPr snapToGrid="0">
      <p:cViewPr varScale="1">
        <p:scale>
          <a:sx n="84" d="100"/>
          <a:sy n="84" d="100"/>
        </p:scale>
        <p:origin x="114" y="282"/>
      </p:cViewPr>
      <p:guideLst/>
    </p:cSldViewPr>
  </p:slideViewPr>
  <p:notesTextViewPr>
    <p:cViewPr>
      <p:scale>
        <a:sx n="1" d="1"/>
        <a:sy n="1" d="1"/>
      </p:scale>
      <p:origin x="0" y="0"/>
    </p:cViewPr>
  </p:notesTextViewPr>
  <p:sorterViewPr>
    <p:cViewPr>
      <p:scale>
        <a:sx n="100" d="100"/>
        <a:sy n="100" d="100"/>
      </p:scale>
      <p:origin x="0" y="-3402"/>
    </p:cViewPr>
  </p:sorterViewPr>
  <p:notesViewPr>
    <p:cSldViewPr snapToGrid="0" showGuides="1">
      <p:cViewPr varScale="1">
        <p:scale>
          <a:sx n="82" d="100"/>
          <a:sy n="82" d="100"/>
        </p:scale>
        <p:origin x="2784"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9852A6-C536-198B-0B36-808C24FAAF6B}"/>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9F40B29C-E84A-E4D1-8998-1A961EC23BAC}"/>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2A5AE42-7DC1-8140-9B13-146984FDEF22}" type="datetimeFigureOut">
              <a:rPr lang="en-US" smtClean="0"/>
              <a:t>2/19/2023</a:t>
            </a:fld>
            <a:endParaRPr lang="en-US" dirty="0"/>
          </a:p>
        </p:txBody>
      </p:sp>
      <p:sp>
        <p:nvSpPr>
          <p:cNvPr id="4" name="Footer Placeholder 3">
            <a:extLst>
              <a:ext uri="{FF2B5EF4-FFF2-40B4-BE49-F238E27FC236}">
                <a16:creationId xmlns:a16="http://schemas.microsoft.com/office/drawing/2014/main" id="{FCCE4DE7-ED89-D264-F004-38F2DF4879D8}"/>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F7E8591-FF54-5A00-A703-95ABC16B78DA}"/>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7369B77-94AB-0344-9EBF-9DB9EE8D3ABC}" type="slidenum">
              <a:rPr lang="en-US" smtClean="0"/>
              <a:t>‹#›</a:t>
            </a:fld>
            <a:endParaRPr lang="en-US" dirty="0"/>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8F75F72-8950-AF4F-9381-1D26FB547EA1}" type="datetimeFigureOut">
              <a:rPr lang="en-US" smtClean="0"/>
              <a:t>2/19/2023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775476F-A808-1F46-A368-07984F6DA22E}" type="slidenum">
              <a:rPr lang="en-US" smtClean="0"/>
              <a:t>‹#›</a:t>
            </a:fld>
            <a:endParaRPr lang="en-US" dirty="0"/>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5" name="Picture 4" descr="A picture containing text, plant&#10;&#10;Description automatically generated">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10" y="0"/>
            <a:ext cx="8392026" cy="6858000"/>
          </a:xfrm>
          <a:prstGeom prst="rect">
            <a:avLst/>
          </a:prstGeom>
        </p:spPr>
      </p:pic>
      <p:sp>
        <p:nvSpPr>
          <p:cNvPr id="7" name="Oval 6">
            <a:extLst>
              <a:ext uri="{FF2B5EF4-FFF2-40B4-BE49-F238E27FC236}">
                <a16:creationId xmlns:a16="http://schemas.microsoft.com/office/drawing/2014/main" id="{F0A7E03F-5776-960D-3CA6-7CE62AC96693}"/>
              </a:ext>
            </a:extLst>
          </p:cNvPr>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6A7464AF-3FD6-6193-CC95-A941ECE17B9D}"/>
              </a:ext>
            </a:extLst>
          </p:cNvPr>
          <p:cNvCxnSpPr>
            <a:cxnSpLocks/>
          </p:cNvCxnSpPr>
          <p:nvPr userDrawn="1"/>
        </p:nvCxnSpPr>
        <p:spPr>
          <a:xfrm>
            <a:off x="4359876" y="4300155"/>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961" y="4157464"/>
            <a:ext cx="972078" cy="285381"/>
          </a:xfrm>
          <a:prstGeom prst="rect">
            <a:avLst/>
          </a:prstGeom>
        </p:spPr>
      </p:pic>
      <p:sp>
        <p:nvSpPr>
          <p:cNvPr id="17" name="Oval 16">
            <a:extLst>
              <a:ext uri="{FF2B5EF4-FFF2-40B4-BE49-F238E27FC236}">
                <a16:creationId xmlns:a16="http://schemas.microsoft.com/office/drawing/2014/main" id="{516369FF-9501-1944-3E3F-46CBFD515D8D}"/>
              </a:ext>
            </a:extLst>
          </p:cNvPr>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ceramic ware, porcelain&#10;&#10;Description automatically generated">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5" name="Picture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2749296" y="2660904"/>
            <a:ext cx="6693408" cy="1088136"/>
          </a:xfrm>
        </p:spPr>
        <p:txBody>
          <a:bodyPr anchor="b">
            <a:noAutofit/>
          </a:bodyPr>
          <a:lstStyle>
            <a:lvl1pPr algn="ctr">
              <a:defRPr sz="4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4596384" y="2267712"/>
            <a:ext cx="2999232" cy="4389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B05881-FB11-43E8-CCDD-8C12CDB4FE47}"/>
              </a:ext>
            </a:extLst>
          </p:cNvPr>
          <p:cNvSpPr/>
          <p:nvPr userDrawn="1"/>
        </p:nvSpPr>
        <p:spPr>
          <a:xfrm>
            <a:off x="838199"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fabric&#10;&#10;Description automatically generated">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Rectangle 10">
            <a:extLst>
              <a:ext uri="{FF2B5EF4-FFF2-40B4-BE49-F238E27FC236}">
                <a16:creationId xmlns:a16="http://schemas.microsoft.com/office/drawing/2014/main" id="{D8BE9E36-E9D5-3FA6-EE22-A6E5CE13C462}"/>
              </a:ext>
            </a:extLst>
          </p:cNvPr>
          <p:cNvSpPr/>
          <p:nvPr userDrawn="1"/>
        </p:nvSpPr>
        <p:spPr>
          <a:xfrm>
            <a:off x="995423"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flower, plant&#10;&#10;Description automatically generated">
            <a:extLst>
              <a:ext uri="{FF2B5EF4-FFF2-40B4-BE49-F238E27FC236}">
                <a16:creationId xmlns:a16="http://schemas.microsoft.com/office/drawing/2014/main" id="{479E4054-0885-457B-35B3-A9B26ED936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484632"/>
            <a:ext cx="10515600" cy="1133856"/>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2990088"/>
            <a:ext cx="10515600" cy="347472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id="{C6C79F3B-6B68-BA3C-6CBE-C26E339E450E}"/>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9D503431-982D-5D35-88BF-09474F76D65D}"/>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791044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68407D-A1C4-B842-0C34-B2DE8AD312D3}"/>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A1AE7FB-DFC0-DCDA-47AD-6ED81A6427FA}"/>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7A4DFCBA-879E-D6C9-9F81-B4F9225423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2" name="Title 1">
            <a:extLst>
              <a:ext uri="{FF2B5EF4-FFF2-40B4-BE49-F238E27FC236}">
                <a16:creationId xmlns:a16="http://schemas.microsoft.com/office/drawing/2014/main" id="{B8562BF3-1BFC-6948-02E0-8A1C121C387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E158D7F8-0920-52BA-580D-07249122876C}"/>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9E6611EB-89A4-4C55-4032-4D0C418398DB}"/>
              </a:ext>
            </a:extLst>
          </p:cNvPr>
          <p:cNvSpPr>
            <a:spLocks noGrp="1"/>
          </p:cNvSpPr>
          <p:nvPr>
            <p:ph type="sldNum" sz="quarter" idx="11"/>
          </p:nvPr>
        </p:nvSpPr>
        <p:spPr/>
        <p:txBody>
          <a:bodyPr/>
          <a:lstStyle/>
          <a:p>
            <a:fld id="{294A09A9-5501-47C1-A89A-A340965A2BE2}" type="slidenum">
              <a:rPr lang="en-US" smtClean="0"/>
              <a:pPr/>
              <a:t>‹#›</a:t>
            </a:fld>
            <a:endParaRPr lang="en-US" dirty="0"/>
          </a:p>
        </p:txBody>
      </p:sp>
      <p:sp>
        <p:nvSpPr>
          <p:cNvPr id="12" name="Content Placeholder 11">
            <a:extLst>
              <a:ext uri="{FF2B5EF4-FFF2-40B4-BE49-F238E27FC236}">
                <a16:creationId xmlns:a16="http://schemas.microsoft.com/office/drawing/2014/main" id="{C6963F99-41C3-5ED4-AAD8-B904145CC7EA}"/>
              </a:ext>
            </a:extLst>
          </p:cNvPr>
          <p:cNvSpPr>
            <a:spLocks noGrp="1"/>
          </p:cNvSpPr>
          <p:nvPr>
            <p:ph sz="quarter" idx="12"/>
          </p:nvPr>
        </p:nvSpPr>
        <p:spPr>
          <a:xfrm>
            <a:off x="975360" y="2615184"/>
            <a:ext cx="10241280" cy="33192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8034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2F7EB7A-F5B6-E308-68EE-3065E2B039A6}"/>
              </a:ext>
            </a:extLst>
          </p:cNvPr>
          <p:cNvSpPr/>
          <p:nvPr userDrawn="1"/>
        </p:nvSpPr>
        <p:spPr>
          <a:xfrm>
            <a:off x="0" y="0"/>
            <a:ext cx="4873752"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Picture 35" descr="A close-up of a tree&#10;&#10;Description automatically generated with medium confidence">
            <a:extLst>
              <a:ext uri="{FF2B5EF4-FFF2-40B4-BE49-F238E27FC236}">
                <a16:creationId xmlns:a16="http://schemas.microsoft.com/office/drawing/2014/main" id="{FED57607-56F6-9FD5-F0A8-DE0BCFE89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866459" flipH="1">
            <a:off x="2282032" y="1589693"/>
            <a:ext cx="970220" cy="22361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291072" y="978408"/>
            <a:ext cx="4974336"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29" name="Text Placeholder 2">
            <a:extLst>
              <a:ext uri="{FF2B5EF4-FFF2-40B4-BE49-F238E27FC236}">
                <a16:creationId xmlns:a16="http://schemas.microsoft.com/office/drawing/2014/main" id="{DEF26CDF-94D4-BA22-7D14-8D3289040C90}"/>
              </a:ext>
            </a:extLst>
          </p:cNvPr>
          <p:cNvSpPr>
            <a:spLocks noGrp="1"/>
          </p:cNvSpPr>
          <p:nvPr>
            <p:ph type="body" idx="1"/>
          </p:nvPr>
        </p:nvSpPr>
        <p:spPr>
          <a:xfrm>
            <a:off x="6291072" y="2322576"/>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Content Placeholder 3">
            <a:extLst>
              <a:ext uri="{FF2B5EF4-FFF2-40B4-BE49-F238E27FC236}">
                <a16:creationId xmlns:a16="http://schemas.microsoft.com/office/drawing/2014/main" id="{0017BF0C-B2B7-932F-A9AE-5BFAE4AB5C4D}"/>
              </a:ext>
            </a:extLst>
          </p:cNvPr>
          <p:cNvSpPr>
            <a:spLocks noGrp="1"/>
          </p:cNvSpPr>
          <p:nvPr>
            <p:ph sz="half" idx="2"/>
          </p:nvPr>
        </p:nvSpPr>
        <p:spPr>
          <a:xfrm>
            <a:off x="6289612" y="2770632"/>
            <a:ext cx="5065776" cy="1554480"/>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ext Placeholder 4">
            <a:extLst>
              <a:ext uri="{FF2B5EF4-FFF2-40B4-BE49-F238E27FC236}">
                <a16:creationId xmlns:a16="http://schemas.microsoft.com/office/drawing/2014/main" id="{DEAB8B47-DF86-7C9F-F027-2D4D22B2EA50}"/>
              </a:ext>
            </a:extLst>
          </p:cNvPr>
          <p:cNvSpPr>
            <a:spLocks noGrp="1"/>
          </p:cNvSpPr>
          <p:nvPr>
            <p:ph type="body" sz="quarter" idx="3"/>
          </p:nvPr>
        </p:nvSpPr>
        <p:spPr>
          <a:xfrm>
            <a:off x="6289612" y="4361688"/>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6289612" y="4791456"/>
            <a:ext cx="5065776" cy="1408176"/>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8" name="Picture 37" descr="A group of flowers&#10;&#10;Description automatically generated with low confidence">
            <a:extLst>
              <a:ext uri="{FF2B5EF4-FFF2-40B4-BE49-F238E27FC236}">
                <a16:creationId xmlns:a16="http://schemas.microsoft.com/office/drawing/2014/main" id="{5B08C513-7071-2499-7E9D-CFD5A027C0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19083" y="2260473"/>
            <a:ext cx="1245309" cy="2314810"/>
          </a:xfrm>
          <a:prstGeom prst="rect">
            <a:avLst/>
          </a:prstGeom>
        </p:spPr>
      </p:pic>
      <p:sp>
        <p:nvSpPr>
          <p:cNvPr id="34" name="Text Placeholder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466344"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ison">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8546F5-5752-9595-980A-9978EC65B179}"/>
              </a:ext>
            </a:extLst>
          </p:cNvPr>
          <p:cNvSpPr/>
          <p:nvPr userDrawn="1"/>
        </p:nvSpPr>
        <p:spPr>
          <a:xfrm>
            <a:off x="491679" y="319214"/>
            <a:ext cx="1120864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788B1DFD-B7E9-D65B-0A47-8D442617B0D0}"/>
              </a:ext>
            </a:extLst>
          </p:cNvPr>
          <p:cNvCxnSpPr>
            <a:cxnSpLocks/>
          </p:cNvCxnSpPr>
          <p:nvPr userDrawn="1"/>
        </p:nvCxnSpPr>
        <p:spPr>
          <a:xfrm>
            <a:off x="837235" y="1767119"/>
            <a:ext cx="105165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mollusk, insect&#10;&#10;Description automatically generated">
            <a:extLst>
              <a:ext uri="{FF2B5EF4-FFF2-40B4-BE49-F238E27FC236}">
                <a16:creationId xmlns:a16="http://schemas.microsoft.com/office/drawing/2014/main" id="{4190CCC3-E5E8-9E96-318B-F3F62E2328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5658" y="1631192"/>
            <a:ext cx="1207554" cy="354511"/>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39788" y="365125"/>
            <a:ext cx="10515600" cy="1325563"/>
          </a:xfrm>
        </p:spPr>
        <p:txBody>
          <a:bodyPr/>
          <a:lstStyle>
            <a:lvl1pPr algn="ctr">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1124712"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1124712" y="2629116"/>
            <a:ext cx="3200400" cy="3320861"/>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4498848"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4498848"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15" name="Text Placeholder 4">
            <a:extLst>
              <a:ext uri="{FF2B5EF4-FFF2-40B4-BE49-F238E27FC236}">
                <a16:creationId xmlns:a16="http://schemas.microsoft.com/office/drawing/2014/main" id="{F270D939-D128-D431-82CE-9C15D5A7AA9A}"/>
              </a:ext>
            </a:extLst>
          </p:cNvPr>
          <p:cNvSpPr>
            <a:spLocks noGrp="1"/>
          </p:cNvSpPr>
          <p:nvPr>
            <p:ph type="body" sz="quarter" idx="13"/>
          </p:nvPr>
        </p:nvSpPr>
        <p:spPr>
          <a:xfrm>
            <a:off x="7909560"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4AAE69C6-BB37-BC70-8424-BC928D19C91A}"/>
              </a:ext>
            </a:extLst>
          </p:cNvPr>
          <p:cNvSpPr>
            <a:spLocks noGrp="1"/>
          </p:cNvSpPr>
          <p:nvPr>
            <p:ph sz="quarter" idx="14"/>
          </p:nvPr>
        </p:nvSpPr>
        <p:spPr>
          <a:xfrm>
            <a:off x="7909560"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9908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descr="A picture containing fabric&#10;&#10;Description automatically generated">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8" name="Rectangle 17">
            <a:extLst>
              <a:ext uri="{FF2B5EF4-FFF2-40B4-BE49-F238E27FC236}">
                <a16:creationId xmlns:a16="http://schemas.microsoft.com/office/drawing/2014/main" id="{E64BBC1B-7DD9-DA00-15CC-B446DA472005}"/>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lower, plant&#10;&#10;Description automatically generated">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Picture 9" descr="A close-up of a flower&#10;&#10;Description automatically generated with low confidence">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09" y="1695833"/>
            <a:ext cx="1155700" cy="4318000"/>
          </a:xfrm>
          <a:prstGeom prst="rect">
            <a:avLst/>
          </a:prstGeom>
        </p:spPr>
      </p:pic>
      <p:pic>
        <p:nvPicPr>
          <p:cNvPr id="12" name="Picture 11" descr="A close-up of a flower&#10;&#10;Description automatically generated with low confidence">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6749" y="381916"/>
            <a:ext cx="1155700" cy="4318000"/>
          </a:xfrm>
          <a:prstGeom prst="rect">
            <a:avLst/>
          </a:prstGeom>
        </p:spPr>
      </p:pic>
      <p:sp>
        <p:nvSpPr>
          <p:cNvPr id="14" name="Rectangle 13">
            <a:extLst>
              <a:ext uri="{FF2B5EF4-FFF2-40B4-BE49-F238E27FC236}">
                <a16:creationId xmlns:a16="http://schemas.microsoft.com/office/drawing/2014/main" id="{7A7568A0-F819-551E-4780-20A651246990}"/>
              </a:ext>
            </a:extLst>
          </p:cNvPr>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711D903-56F9-B09B-0443-A76786804823}"/>
              </a:ext>
            </a:extLst>
          </p:cNvPr>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D91551-9B41-0ACF-0BE6-9D174E6957FD}"/>
              </a:ext>
            </a:extLst>
          </p:cNvPr>
          <p:cNvSpPr>
            <a:spLocks noGrp="1"/>
          </p:cNvSpPr>
          <p:nvPr>
            <p:ph type="title"/>
          </p:nvPr>
        </p:nvSpPr>
        <p:spPr>
          <a:xfrm>
            <a:off x="1472184" y="2889504"/>
            <a:ext cx="2852928" cy="1088136"/>
          </a:xfrm>
        </p:spPr>
        <p:txBody>
          <a:bodyPr/>
          <a:lstStyle>
            <a:lvl1pPr algn="ctr">
              <a:defRPr/>
            </a:lvl1pPr>
          </a:lstStyle>
          <a:p>
            <a:r>
              <a:rPr lang="en-US"/>
              <a:t>Click to edit Master title style</a:t>
            </a:r>
          </a:p>
        </p:txBody>
      </p:sp>
      <p:sp>
        <p:nvSpPr>
          <p:cNvPr id="19" name="Content Placeholder 2">
            <a:extLst>
              <a:ext uri="{FF2B5EF4-FFF2-40B4-BE49-F238E27FC236}">
                <a16:creationId xmlns:a16="http://schemas.microsoft.com/office/drawing/2014/main" id="{545D3FB1-678F-0A9A-CCB6-435CE57DA0F6}"/>
              </a:ext>
            </a:extLst>
          </p:cNvPr>
          <p:cNvSpPr>
            <a:spLocks noGrp="1"/>
          </p:cNvSpPr>
          <p:nvPr>
            <p:ph idx="1"/>
          </p:nvPr>
        </p:nvSpPr>
        <p:spPr>
          <a:xfrm>
            <a:off x="8211312" y="2011680"/>
            <a:ext cx="2999232" cy="2843784"/>
          </a:xfrm>
        </p:spPr>
        <p:txBody>
          <a:bodyPr anchor="ctr">
            <a:normAutofit/>
          </a:bodyPr>
          <a:lstStyle>
            <a:lvl1pPr marL="0" indent="0" algn="l">
              <a:lnSpc>
                <a:spcPct val="150000"/>
              </a:lnSpc>
              <a:buNone/>
              <a:defRPr sz="2400">
                <a:latin typeface="Gill Sans Nova Light" panose="020F0302020204030204" pitchFamily="34" charset="0"/>
                <a:cs typeface="Gill Sans Nova Light" panose="020F0302020204030204" pitchFamily="34" charset="0"/>
              </a:defRPr>
            </a:lvl1pPr>
            <a:lvl2pPr algn="l">
              <a:lnSpc>
                <a:spcPct val="150000"/>
              </a:lnSpc>
              <a:defRPr sz="20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82466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362110-9E75-C1E6-F3D3-769A27CB658B}"/>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0E61109-4A99-6337-9E7D-6AE0370E2A33}"/>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12" name="Title 1">
            <a:extLst>
              <a:ext uri="{FF2B5EF4-FFF2-40B4-BE49-F238E27FC236}">
                <a16:creationId xmlns:a16="http://schemas.microsoft.com/office/drawing/2014/main" id="{C48BE494-2D3C-A618-4422-6EA9496986D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6069ADF-8CD9-4E77-BB8D-70D8824C5AE3}"/>
              </a:ext>
            </a:extLst>
          </p:cNvPr>
          <p:cNvSpPr>
            <a:spLocks noGrp="1"/>
          </p:cNvSpPr>
          <p:nvPr>
            <p:ph sz="half" idx="1"/>
          </p:nvPr>
        </p:nvSpPr>
        <p:spPr>
          <a:xfrm>
            <a:off x="838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6172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119B248-9F11-0A11-E6AF-776D371E14A3}"/>
              </a:ext>
            </a:extLst>
          </p:cNvPr>
          <p:cNvSpPr>
            <a:spLocks noGrp="1"/>
          </p:cNvSpPr>
          <p:nvPr>
            <p:ph type="ftr" sz="quarter" idx="10"/>
          </p:nvPr>
        </p:nvSpPr>
        <p:spPr/>
        <p:txBody>
          <a:bodyPr/>
          <a:lstStyle/>
          <a:p>
            <a:r>
              <a:rPr lang="en-US"/>
              <a:t>Presentation title</a:t>
            </a:r>
            <a:endParaRPr lang="en-US" dirty="0"/>
          </a:p>
        </p:txBody>
      </p:sp>
      <p:sp>
        <p:nvSpPr>
          <p:cNvPr id="8" name="Slide Number Placeholder 7">
            <a:extLst>
              <a:ext uri="{FF2B5EF4-FFF2-40B4-BE49-F238E27FC236}">
                <a16:creationId xmlns:a16="http://schemas.microsoft.com/office/drawing/2014/main" id="{85EFD48A-F270-E4EE-7C35-F4304F3DDF3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010694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7DEB86-4C56-EB31-FEEE-EC8AA99FB456}"/>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3C19EDA-96E7-C255-DFF9-F36A187EBACD}"/>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mollusk, insect&#10;&#10;Description automatically generated">
            <a:extLst>
              <a:ext uri="{FF2B5EF4-FFF2-40B4-BE49-F238E27FC236}">
                <a16:creationId xmlns:a16="http://schemas.microsoft.com/office/drawing/2014/main" id="{FAD938FE-3B63-4832-B610-64346C069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8" name="Title 1">
            <a:extLst>
              <a:ext uri="{FF2B5EF4-FFF2-40B4-BE49-F238E27FC236}">
                <a16:creationId xmlns:a16="http://schemas.microsoft.com/office/drawing/2014/main" id="{5B38128B-385C-B928-A4A8-BD98929D3DD4}"/>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87510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F5AEF53B-C85C-47DB-ADE4-C1D9FA682945}"/>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8DA4DA3-10C7-48A6-9B15-38222B8CAD42}"/>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4" name="Picture 3" descr="A picture containing fabric&#10;&#10;Description automatically generated">
            <a:extLst>
              <a:ext uri="{FF2B5EF4-FFF2-40B4-BE49-F238E27FC236}">
                <a16:creationId xmlns:a16="http://schemas.microsoft.com/office/drawing/2014/main" id="{ABAD6905-AD97-1EAF-A4A3-D0BB13B12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0" name="Rectangle 9">
            <a:extLst>
              <a:ext uri="{FF2B5EF4-FFF2-40B4-BE49-F238E27FC236}">
                <a16:creationId xmlns:a16="http://schemas.microsoft.com/office/drawing/2014/main" id="{63BCB4CA-03FB-81F4-F8A2-FA9C0DBDEB11}"/>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group of flowers&#10;&#10;Description automatically generated with low confidence">
            <a:extLst>
              <a:ext uri="{FF2B5EF4-FFF2-40B4-BE49-F238E27FC236}">
                <a16:creationId xmlns:a16="http://schemas.microsoft.com/office/drawing/2014/main" id="{138EDBF7-FA56-2BF9-ECFA-6C39FEE8F8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59852" flipH="1">
            <a:off x="1760954" y="2048834"/>
            <a:ext cx="1230524" cy="22873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183880" y="978408"/>
            <a:ext cx="3749040"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8183880" y="2194560"/>
            <a:ext cx="3749040" cy="4306824"/>
          </a:xfrm>
        </p:spPr>
        <p:txBody>
          <a:bodyPr>
            <a:normAutofit/>
          </a:bodyPr>
          <a:lstStyle>
            <a:lvl1pPr marL="0" indent="0">
              <a:lnSpc>
                <a:spcPct val="150000"/>
              </a:lnSpc>
              <a:buClr>
                <a:srgbClr val="73292A"/>
              </a:buClr>
              <a:buNone/>
              <a:defRPr sz="2400"/>
            </a:lvl1pPr>
            <a:lvl2pPr marL="228600">
              <a:buClr>
                <a:srgbClr val="73292A"/>
              </a:buClr>
              <a:defRPr sz="2000"/>
            </a:lvl2pPr>
            <a:lvl3pPr marL="685800">
              <a:buClr>
                <a:srgbClr val="73292A"/>
              </a:buClr>
              <a:defRPr sz="1800"/>
            </a:lvl3pPr>
            <a:lvl4pPr marL="1143000">
              <a:buClr>
                <a:srgbClr val="73292A"/>
              </a:buClr>
              <a:defRPr sz="1600"/>
            </a:lvl4pPr>
            <a:lvl5pPr marL="1600200">
              <a:buClr>
                <a:srgbClr val="73292A"/>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A picture containing flower, plant&#10;&#10;Description automatically generated">
            <a:extLst>
              <a:ext uri="{FF2B5EF4-FFF2-40B4-BE49-F238E27FC236}">
                <a16:creationId xmlns:a16="http://schemas.microsoft.com/office/drawing/2014/main" id="{0FE36A83-31CF-DF76-5708-55ED9FB707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sp>
        <p:nvSpPr>
          <p:cNvPr id="11" name="Text Placeholder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1225296"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95398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B4DE27-1913-8274-9943-46641EA0DAB7}"/>
              </a:ext>
            </a:extLst>
          </p:cNvPr>
          <p:cNvSpPr/>
          <p:nvPr userDrawn="1"/>
        </p:nvSpPr>
        <p:spPr>
          <a:xfrm>
            <a:off x="1174276" y="-756"/>
            <a:ext cx="9843449" cy="5690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ectangle 8">
            <a:extLst>
              <a:ext uri="{FF2B5EF4-FFF2-40B4-BE49-F238E27FC236}">
                <a16:creationId xmlns:a16="http://schemas.microsoft.com/office/drawing/2014/main" id="{F901AB4A-AE17-BFA4-697C-75EC6407E147}"/>
              </a:ext>
            </a:extLst>
          </p:cNvPr>
          <p:cNvSpPr/>
          <p:nvPr userDrawn="1"/>
        </p:nvSpPr>
        <p:spPr>
          <a:xfrm>
            <a:off x="1604189" y="-13446"/>
            <a:ext cx="8983623"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C7F01FE-99A8-35BD-05A1-6D93A2578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2833" y="5110810"/>
            <a:ext cx="1207554" cy="354511"/>
          </a:xfrm>
          <a:prstGeom prst="rect">
            <a:avLst/>
          </a:prstGeom>
        </p:spPr>
      </p:pic>
      <p:pic>
        <p:nvPicPr>
          <p:cNvPr id="13" name="Picture 12">
            <a:extLst>
              <a:ext uri="{FF2B5EF4-FFF2-40B4-BE49-F238E27FC236}">
                <a16:creationId xmlns:a16="http://schemas.microsoft.com/office/drawing/2014/main" id="{E66660DF-FD7A-4340-E854-B4680A6B8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202474" y="-1953000"/>
            <a:ext cx="1485900" cy="53721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748028" y="1389888"/>
            <a:ext cx="8695944"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2223516" y="2651760"/>
            <a:ext cx="7744968" cy="2697480"/>
          </a:xfrm>
        </p:spPr>
        <p:txBody>
          <a:bodyPr>
            <a:normAutofit/>
          </a:bodyPr>
          <a:lstStyle>
            <a:lvl1pPr marL="0" indent="0" algn="ctr">
              <a:lnSpc>
                <a:spcPct val="100000"/>
              </a:lnSpc>
              <a:buNone/>
              <a:defRPr sz="2000">
                <a:latin typeface="Gill Sans Nova Light" panose="020F0302020204030204" pitchFamily="34" charset="0"/>
                <a:cs typeface="Gill Sans Nova Light" panose="020F0302020204030204" pitchFamily="34" charset="0"/>
              </a:defRPr>
            </a:lvl1pPr>
            <a:lvl2pPr algn="ctr">
              <a:lnSpc>
                <a:spcPct val="100000"/>
              </a:lnSpc>
              <a:defRPr sz="18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
        <p:nvSpPr>
          <p:cNvPr id="14" name="Footer Placeholder 13">
            <a:extLst>
              <a:ext uri="{FF2B5EF4-FFF2-40B4-BE49-F238E27FC236}">
                <a16:creationId xmlns:a16="http://schemas.microsoft.com/office/drawing/2014/main" id="{2F05D25C-B703-1868-603E-D468EF44D794}"/>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D8FDB2CC-A975-BC07-042A-228D387E516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12026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ADFA29-47E3-2E16-12B7-D8031DC04C0D}"/>
              </a:ext>
            </a:extLst>
          </p:cNvPr>
          <p:cNvSpPr/>
          <p:nvPr userDrawn="1"/>
        </p:nvSpPr>
        <p:spPr>
          <a:xfrm>
            <a:off x="0" y="3377183"/>
            <a:ext cx="12192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close up of a plant&#10;&#10;Description automatically generated with low confidence">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87322" y="3187511"/>
            <a:ext cx="1422400" cy="5283200"/>
          </a:xfrm>
          <a:prstGeom prst="rect">
            <a:avLst/>
          </a:prstGeom>
        </p:spPr>
      </p:pic>
      <p:pic>
        <p:nvPicPr>
          <p:cNvPr id="9" name="Picture 8" descr="A picture containing bedclothes, fabric&#10;&#10;Description automatically generated">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400022" y="287485"/>
            <a:ext cx="1485900" cy="5372100"/>
          </a:xfrm>
          <a:prstGeom prst="rect">
            <a:avLst/>
          </a:prstGeom>
        </p:spPr>
      </p:pic>
      <p:sp>
        <p:nvSpPr>
          <p:cNvPr id="13" name="Rectangle 12">
            <a:extLst>
              <a:ext uri="{FF2B5EF4-FFF2-40B4-BE49-F238E27FC236}">
                <a16:creationId xmlns:a16="http://schemas.microsoft.com/office/drawing/2014/main" id="{25150280-02E2-686D-A130-65EBDA15EF13}"/>
              </a:ext>
            </a:extLst>
          </p:cNvPr>
          <p:cNvSpPr/>
          <p:nvPr userDrawn="1"/>
        </p:nvSpPr>
        <p:spPr>
          <a:xfrm>
            <a:off x="232651" y="3633264"/>
            <a:ext cx="11740896"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Light" panose="020B0302020104020203" pitchFamily="34" charset="-79"/>
              <a:cs typeface="Gill Sans Light" panose="020B0302020104020203" pitchFamily="34" charset="-79"/>
            </a:endParaRPr>
          </a:p>
        </p:txBody>
      </p:sp>
      <p:pic>
        <p:nvPicPr>
          <p:cNvPr id="15" name="Picture 14" descr="A picture containing ceramic ware, porcelain&#10;&#10;Description automatically generated">
            <a:extLst>
              <a:ext uri="{FF2B5EF4-FFF2-40B4-BE49-F238E27FC236}">
                <a16:creationId xmlns:a16="http://schemas.microsoft.com/office/drawing/2014/main" id="{3DD4D68C-6665-333E-98E8-785116A05A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90193">
            <a:off x="6957396" y="5090392"/>
            <a:ext cx="856832" cy="83252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27E0939A-D971-0D79-9B6D-834913C959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62979" y="3252854"/>
            <a:ext cx="1206427" cy="621355"/>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userDrawn="1">
            <p:ph type="title"/>
          </p:nvPr>
        </p:nvSpPr>
        <p:spPr>
          <a:xfrm>
            <a:off x="1153668" y="3977640"/>
            <a:ext cx="9884664" cy="731520"/>
          </a:xfrm>
        </p:spPr>
        <p:txBody>
          <a:bodyPr anchor="b">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userDrawn="1">
            <p:ph type="body" idx="1"/>
          </p:nvPr>
        </p:nvSpPr>
        <p:spPr>
          <a:xfrm>
            <a:off x="1153668" y="4700016"/>
            <a:ext cx="9884664" cy="457200"/>
          </a:xfrm>
        </p:spPr>
        <p:txBody>
          <a:bodyPr anchor="ct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1825625"/>
            <a:ext cx="10515600" cy="4370832"/>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gree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609600" y="1600200"/>
            <a:ext cx="10972800" cy="457200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925109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F45E1C-47F6-0AF9-7468-BA613D681E1D}"/>
              </a:ext>
            </a:extLst>
          </p:cNvPr>
          <p:cNvSpPr/>
          <p:nvPr userDrawn="1"/>
        </p:nvSpPr>
        <p:spPr>
          <a:xfrm>
            <a:off x="0" y="1533950"/>
            <a:ext cx="12192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abric&#10;&#10;Description automatically generated">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056236" y="-1772981"/>
            <a:ext cx="2147050" cy="6039669"/>
          </a:xfrm>
          <a:prstGeom prst="rect">
            <a:avLst/>
          </a:prstGeom>
        </p:spPr>
      </p:pic>
      <p:sp>
        <p:nvSpPr>
          <p:cNvPr id="12" name="Rectangle 11">
            <a:extLst>
              <a:ext uri="{FF2B5EF4-FFF2-40B4-BE49-F238E27FC236}">
                <a16:creationId xmlns:a16="http://schemas.microsoft.com/office/drawing/2014/main" id="{1859314F-DCEF-A5A7-C5D9-F0D39AAC9FFA}"/>
              </a:ext>
            </a:extLst>
          </p:cNvPr>
          <p:cNvSpPr/>
          <p:nvPr userDrawn="1"/>
        </p:nvSpPr>
        <p:spPr>
          <a:xfrm>
            <a:off x="225552" y="1796143"/>
            <a:ext cx="11740896"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picture containing flower, plant&#10;&#10;Description automatically generated">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6307543" y="-287017"/>
            <a:ext cx="1051334" cy="3866771"/>
          </a:xfrm>
          <a:prstGeom prst="rect">
            <a:avLst/>
          </a:prstGeom>
        </p:spPr>
      </p:pic>
      <p:pic>
        <p:nvPicPr>
          <p:cNvPr id="19" name="Picture 18" descr="A picture containing mollusk, insect&#10;&#10;Description automatically generated">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2222" y="4923380"/>
            <a:ext cx="1207554" cy="354511"/>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1743456" y="2404872"/>
            <a:ext cx="8705088" cy="2002536"/>
          </a:xfrm>
        </p:spPr>
        <p:txBody>
          <a:bodyPr anchor="t">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743454" y="3964517"/>
            <a:ext cx="8705089" cy="457200"/>
          </a:xfrm>
        </p:spPr>
        <p:txBody>
          <a:bodyPr anchor="ctr"/>
          <a:lstStyle>
            <a:lvl1pPr marL="0" indent="0" algn="ctr">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7" name="Text Placeholder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10149667" y="3189069"/>
            <a:ext cx="945473" cy="1936750"/>
          </a:xfrm>
        </p:spPr>
        <p:txBody>
          <a:bodyPr>
            <a:noAutofit/>
          </a:bodyPr>
          <a:lstStyle>
            <a:lvl1pPr marL="0" indent="0">
              <a:buNone/>
              <a:defRPr sz="14000" b="1">
                <a:solidFill>
                  <a:schemeClr val="tx2"/>
                </a:solidFill>
                <a:latin typeface="+mj-lt"/>
              </a:defRPr>
            </a:lvl1pPr>
          </a:lstStyle>
          <a:p>
            <a:pPr lvl="0"/>
            <a:r>
              <a:rPr lang="en-US" dirty="0"/>
              <a:t>”</a:t>
            </a:r>
          </a:p>
        </p:txBody>
      </p:sp>
      <p:sp>
        <p:nvSpPr>
          <p:cNvPr id="28" name="Text Placeholder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1033184" y="2136567"/>
            <a:ext cx="941832" cy="1936750"/>
          </a:xfrm>
        </p:spPr>
        <p:txBody>
          <a:bodyPr>
            <a:noAutofit/>
          </a:bodyPr>
          <a:lstStyle>
            <a:lvl1pPr marL="0" indent="0">
              <a:buNone/>
              <a:defRPr sz="14000" b="1">
                <a:solidFill>
                  <a:schemeClr val="tx2"/>
                </a:solidFill>
                <a:latin typeface="+mj-lt"/>
              </a:defRPr>
            </a:lvl1pPr>
          </a:lstStyle>
          <a:p>
            <a:pPr lvl="0"/>
            <a:r>
              <a:rPr lang="en-US" dirty="0"/>
              <a:t>“</a:t>
            </a:r>
          </a:p>
        </p:txBody>
      </p:sp>
    </p:spTree>
    <p:extLst>
      <p:ext uri="{BB962C8B-B14F-4D97-AF65-F5344CB8AC3E}">
        <p14:creationId xmlns:p14="http://schemas.microsoft.com/office/powerpoint/2010/main" val="317870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375868"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326173"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328309"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3828270"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763663" y="3926721"/>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765799" y="4286611"/>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280672"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216065"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218201"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8733074"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666331"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668467"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51968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68136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106424"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106424"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6" name="Picture Placeholder 17">
            <a:extLst>
              <a:ext uri="{FF2B5EF4-FFF2-40B4-BE49-F238E27FC236}">
                <a16:creationId xmlns:a16="http://schemas.microsoft.com/office/drawing/2014/main" id="{B23EF08B-7D0C-7D96-413D-71C22E3F74D0}"/>
              </a:ext>
            </a:extLst>
          </p:cNvPr>
          <p:cNvSpPr>
            <a:spLocks noGrp="1" noChangeAspect="1"/>
          </p:cNvSpPr>
          <p:nvPr>
            <p:ph type="pic" sz="quarter" idx="26"/>
          </p:nvPr>
        </p:nvSpPr>
        <p:spPr>
          <a:xfrm>
            <a:off x="168136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5" name="Text Placeholder 19">
            <a:extLst>
              <a:ext uri="{FF2B5EF4-FFF2-40B4-BE49-F238E27FC236}">
                <a16:creationId xmlns:a16="http://schemas.microsoft.com/office/drawing/2014/main" id="{A6866782-6675-4F37-E5D2-68CB0191C1A7}"/>
              </a:ext>
            </a:extLst>
          </p:cNvPr>
          <p:cNvSpPr>
            <a:spLocks noGrp="1"/>
          </p:cNvSpPr>
          <p:nvPr>
            <p:ph type="body" sz="quarter" idx="25"/>
          </p:nvPr>
        </p:nvSpPr>
        <p:spPr>
          <a:xfrm>
            <a:off x="1106424"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4" name="Text Placeholder 19">
            <a:extLst>
              <a:ext uri="{FF2B5EF4-FFF2-40B4-BE49-F238E27FC236}">
                <a16:creationId xmlns:a16="http://schemas.microsoft.com/office/drawing/2014/main" id="{9F53AB27-DDFA-AA5D-8253-546C9BBA9CE7}"/>
              </a:ext>
            </a:extLst>
          </p:cNvPr>
          <p:cNvSpPr>
            <a:spLocks noGrp="1"/>
          </p:cNvSpPr>
          <p:nvPr>
            <p:ph type="body" sz="quarter" idx="24"/>
          </p:nvPr>
        </p:nvSpPr>
        <p:spPr>
          <a:xfrm>
            <a:off x="1106424"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422675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639312"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639312"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6" name="Picture Placeholder 17">
            <a:extLst>
              <a:ext uri="{FF2B5EF4-FFF2-40B4-BE49-F238E27FC236}">
                <a16:creationId xmlns:a16="http://schemas.microsoft.com/office/drawing/2014/main" id="{DD9CE7E9-3BC2-0321-457B-61D363708B38}"/>
              </a:ext>
            </a:extLst>
          </p:cNvPr>
          <p:cNvSpPr>
            <a:spLocks noGrp="1" noChangeAspect="1"/>
          </p:cNvSpPr>
          <p:nvPr>
            <p:ph type="pic" sz="quarter" idx="29"/>
          </p:nvPr>
        </p:nvSpPr>
        <p:spPr>
          <a:xfrm>
            <a:off x="422675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3" name="Text Placeholder 19">
            <a:extLst>
              <a:ext uri="{FF2B5EF4-FFF2-40B4-BE49-F238E27FC236}">
                <a16:creationId xmlns:a16="http://schemas.microsoft.com/office/drawing/2014/main" id="{70DD1941-A469-A457-B987-E0E2C300A8AE}"/>
              </a:ext>
            </a:extLst>
          </p:cNvPr>
          <p:cNvSpPr>
            <a:spLocks noGrp="1"/>
          </p:cNvSpPr>
          <p:nvPr>
            <p:ph type="body" sz="quarter" idx="31"/>
          </p:nvPr>
        </p:nvSpPr>
        <p:spPr>
          <a:xfrm>
            <a:off x="3639312"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18" name="Text Placeholder 19">
            <a:extLst>
              <a:ext uri="{FF2B5EF4-FFF2-40B4-BE49-F238E27FC236}">
                <a16:creationId xmlns:a16="http://schemas.microsoft.com/office/drawing/2014/main" id="{D6B84B7D-A7EC-6FE1-9925-F78AF0DE230F}"/>
              </a:ext>
            </a:extLst>
          </p:cNvPr>
          <p:cNvSpPr>
            <a:spLocks noGrp="1"/>
          </p:cNvSpPr>
          <p:nvPr>
            <p:ph type="body" sz="quarter" idx="30"/>
          </p:nvPr>
        </p:nvSpPr>
        <p:spPr>
          <a:xfrm>
            <a:off x="3639312"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77214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172200"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172200"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4" name="Picture Placeholder 17">
            <a:extLst>
              <a:ext uri="{FF2B5EF4-FFF2-40B4-BE49-F238E27FC236}">
                <a16:creationId xmlns:a16="http://schemas.microsoft.com/office/drawing/2014/main" id="{AA1AC2FE-336D-4E7F-2C86-6A8C29BA8F90}"/>
              </a:ext>
            </a:extLst>
          </p:cNvPr>
          <p:cNvSpPr>
            <a:spLocks noGrp="1" noChangeAspect="1"/>
          </p:cNvSpPr>
          <p:nvPr>
            <p:ph type="pic" sz="quarter" idx="28"/>
          </p:nvPr>
        </p:nvSpPr>
        <p:spPr>
          <a:xfrm>
            <a:off x="677214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7" name="Text Placeholder 19">
            <a:extLst>
              <a:ext uri="{FF2B5EF4-FFF2-40B4-BE49-F238E27FC236}">
                <a16:creationId xmlns:a16="http://schemas.microsoft.com/office/drawing/2014/main" id="{FA370BF1-09EC-DBE1-5118-8A92A0F90BC4}"/>
              </a:ext>
            </a:extLst>
          </p:cNvPr>
          <p:cNvSpPr>
            <a:spLocks noGrp="1"/>
          </p:cNvSpPr>
          <p:nvPr>
            <p:ph type="body" sz="quarter" idx="33"/>
          </p:nvPr>
        </p:nvSpPr>
        <p:spPr>
          <a:xfrm>
            <a:off x="6172200"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5" name="Text Placeholder 19">
            <a:extLst>
              <a:ext uri="{FF2B5EF4-FFF2-40B4-BE49-F238E27FC236}">
                <a16:creationId xmlns:a16="http://schemas.microsoft.com/office/drawing/2014/main" id="{5089D72C-E865-F5D3-CB1E-050AEF684453}"/>
              </a:ext>
            </a:extLst>
          </p:cNvPr>
          <p:cNvSpPr>
            <a:spLocks noGrp="1"/>
          </p:cNvSpPr>
          <p:nvPr>
            <p:ph type="body" sz="quarter" idx="32"/>
          </p:nvPr>
        </p:nvSpPr>
        <p:spPr>
          <a:xfrm>
            <a:off x="6172200"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9317533"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705088"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705088"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7" name="Picture Placeholder 17">
            <a:extLst>
              <a:ext uri="{FF2B5EF4-FFF2-40B4-BE49-F238E27FC236}">
                <a16:creationId xmlns:a16="http://schemas.microsoft.com/office/drawing/2014/main" id="{4F7ECA98-24CD-8CC5-A3EC-BFF5E9B11748}"/>
              </a:ext>
            </a:extLst>
          </p:cNvPr>
          <p:cNvSpPr>
            <a:spLocks noGrp="1" noChangeAspect="1"/>
          </p:cNvSpPr>
          <p:nvPr>
            <p:ph type="pic" sz="quarter" idx="27"/>
          </p:nvPr>
        </p:nvSpPr>
        <p:spPr>
          <a:xfrm>
            <a:off x="9317533"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2" name="Text Placeholder 19">
            <a:extLst>
              <a:ext uri="{FF2B5EF4-FFF2-40B4-BE49-F238E27FC236}">
                <a16:creationId xmlns:a16="http://schemas.microsoft.com/office/drawing/2014/main" id="{46CBECF2-D93E-3DF9-064C-CB4A3262B691}"/>
              </a:ext>
            </a:extLst>
          </p:cNvPr>
          <p:cNvSpPr>
            <a:spLocks noGrp="1"/>
          </p:cNvSpPr>
          <p:nvPr>
            <p:ph type="body" sz="quarter" idx="35"/>
          </p:nvPr>
        </p:nvSpPr>
        <p:spPr>
          <a:xfrm>
            <a:off x="8705088"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1" name="Text Placeholder 19">
            <a:extLst>
              <a:ext uri="{FF2B5EF4-FFF2-40B4-BE49-F238E27FC236}">
                <a16:creationId xmlns:a16="http://schemas.microsoft.com/office/drawing/2014/main" id="{71E06E16-A083-B853-8155-7FF97AD1DE8F}"/>
              </a:ext>
            </a:extLst>
          </p:cNvPr>
          <p:cNvSpPr>
            <a:spLocks noGrp="1"/>
          </p:cNvSpPr>
          <p:nvPr>
            <p:ph type="body" sz="quarter" idx="34"/>
          </p:nvPr>
        </p:nvSpPr>
        <p:spPr>
          <a:xfrm>
            <a:off x="8705088"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62232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228600" y="6356350"/>
            <a:ext cx="4114800" cy="365125"/>
          </a:xfrm>
          <a:prstGeom prst="rect">
            <a:avLst/>
          </a:prstGeom>
        </p:spPr>
        <p:txBody>
          <a:bodyPr vert="horz" lIns="91440" tIns="45720" rIns="91440" bIns="45720" rtlCol="0" anchor="ctr"/>
          <a:lstStyle>
            <a:lvl1pPr algn="l">
              <a:defRPr sz="1200">
                <a:solidFill>
                  <a:schemeClr val="tx1"/>
                </a:solidFill>
                <a:latin typeface="Gill Sans Nova Light" panose="020F0302020204030204" pitchFamily="34" charset="0"/>
                <a:cs typeface="Gill Sans Nova Light" panose="020F0302020204030204" pitchFamily="34" charset="0"/>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208008" y="6356350"/>
            <a:ext cx="2743200" cy="365125"/>
          </a:xfrm>
          <a:prstGeom prst="rect">
            <a:avLst/>
          </a:prstGeom>
        </p:spPr>
        <p:txBody>
          <a:bodyPr vert="horz" lIns="91440" tIns="45720" rIns="91440" bIns="45720" rtlCol="0" anchor="ctr"/>
          <a:lstStyle>
            <a:lvl1pPr algn="r">
              <a:defRPr sz="1200">
                <a:solidFill>
                  <a:schemeClr val="tx1"/>
                </a:solidFill>
                <a:latin typeface="Gill Sans Nova Light" panose="020F0302020204030204" pitchFamily="34" charset="0"/>
                <a:cs typeface="Gill Sans Nova Light" panose="020F03020202040302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9" r:id="rId3"/>
    <p:sldLayoutId id="2147483651" r:id="rId4"/>
    <p:sldLayoutId id="2147483650" r:id="rId5"/>
    <p:sldLayoutId id="2147483663" r:id="rId6"/>
    <p:sldLayoutId id="2147483665" r:id="rId7"/>
    <p:sldLayoutId id="2147483660" r:id="rId8"/>
    <p:sldLayoutId id="2147483661" r:id="rId9"/>
    <p:sldLayoutId id="2147483662" r:id="rId10"/>
    <p:sldLayoutId id="2147483666" r:id="rId11"/>
    <p:sldLayoutId id="2147483653" r:id="rId12"/>
    <p:sldLayoutId id="2147483664" r:id="rId13"/>
    <p:sldLayoutId id="2147483667" r:id="rId14"/>
    <p:sldLayoutId id="2147483652" r:id="rId15"/>
    <p:sldLayoutId id="2147483654" r:id="rId16"/>
    <p:sldLayoutId id="2147483655" r:id="rId17"/>
    <p:sldLayoutId id="2147483656" r:id="rId18"/>
    <p:sldLayoutId id="2147483657" r:id="rId19"/>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4180B-35BA-C28E-820F-59C84FBDD99A}"/>
              </a:ext>
            </a:extLst>
          </p:cNvPr>
          <p:cNvSpPr>
            <a:spLocks noGrp="1"/>
          </p:cNvSpPr>
          <p:nvPr>
            <p:ph type="ctrTitle"/>
          </p:nvPr>
        </p:nvSpPr>
        <p:spPr>
          <a:xfrm>
            <a:off x="2749296" y="1862356"/>
            <a:ext cx="6693408" cy="1107347"/>
          </a:xfrm>
        </p:spPr>
        <p:txBody>
          <a:bodyPr/>
          <a:lstStyle/>
          <a:p>
            <a:r>
              <a:rPr lang="en-US" sz="5400" dirty="0"/>
              <a:t>Ten Words</a:t>
            </a:r>
          </a:p>
        </p:txBody>
      </p:sp>
      <p:sp>
        <p:nvSpPr>
          <p:cNvPr id="3" name="Subtitle 2">
            <a:extLst>
              <a:ext uri="{FF2B5EF4-FFF2-40B4-BE49-F238E27FC236}">
                <a16:creationId xmlns:a16="http://schemas.microsoft.com/office/drawing/2014/main" id="{626260E8-21BF-1371-4767-5E86248A7A7B}"/>
              </a:ext>
            </a:extLst>
          </p:cNvPr>
          <p:cNvSpPr>
            <a:spLocks noGrp="1"/>
          </p:cNvSpPr>
          <p:nvPr>
            <p:ph type="subTitle" idx="1"/>
          </p:nvPr>
        </p:nvSpPr>
        <p:spPr>
          <a:xfrm>
            <a:off x="4026716" y="2969702"/>
            <a:ext cx="4261608" cy="459297"/>
          </a:xfrm>
        </p:spPr>
        <p:txBody>
          <a:bodyPr>
            <a:normAutofit fontScale="92500"/>
          </a:bodyPr>
          <a:lstStyle/>
          <a:p>
            <a:r>
              <a:rPr lang="en-US" dirty="0"/>
              <a:t>A Study of the Ten Commandments</a:t>
            </a:r>
          </a:p>
        </p:txBody>
      </p:sp>
      <p:sp>
        <p:nvSpPr>
          <p:cNvPr id="4" name="TextBox 3">
            <a:extLst>
              <a:ext uri="{FF2B5EF4-FFF2-40B4-BE49-F238E27FC236}">
                <a16:creationId xmlns:a16="http://schemas.microsoft.com/office/drawing/2014/main" id="{80D5CA9F-F9EB-4653-979A-0F23DD12BF0C}"/>
              </a:ext>
            </a:extLst>
          </p:cNvPr>
          <p:cNvSpPr txBox="1"/>
          <p:nvPr/>
        </p:nvSpPr>
        <p:spPr>
          <a:xfrm>
            <a:off x="4026715" y="3429000"/>
            <a:ext cx="4261607" cy="369332"/>
          </a:xfrm>
          <a:prstGeom prst="rect">
            <a:avLst/>
          </a:prstGeom>
          <a:noFill/>
        </p:spPr>
        <p:txBody>
          <a:bodyPr wrap="square" rtlCol="0">
            <a:spAutoFit/>
          </a:bodyPr>
          <a:lstStyle/>
          <a:p>
            <a:pPr algn="ctr"/>
            <a:r>
              <a:rPr lang="en-US" dirty="0"/>
              <a:t>Do Not Steal</a:t>
            </a:r>
          </a:p>
        </p:txBody>
      </p:sp>
    </p:spTree>
    <p:extLst>
      <p:ext uri="{BB962C8B-B14F-4D97-AF65-F5344CB8AC3E}">
        <p14:creationId xmlns:p14="http://schemas.microsoft.com/office/powerpoint/2010/main" val="2022032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FE190-DFF6-7DF6-4448-8A7B194BC7C6}"/>
              </a:ext>
            </a:extLst>
          </p:cNvPr>
          <p:cNvSpPr>
            <a:spLocks noGrp="1"/>
          </p:cNvSpPr>
          <p:nvPr>
            <p:ph type="title"/>
          </p:nvPr>
        </p:nvSpPr>
        <p:spPr/>
        <p:txBody>
          <a:bodyPr/>
          <a:lstStyle/>
          <a:p>
            <a:r>
              <a:rPr lang="en-US" dirty="0"/>
              <a:t>Return from Babylon – A Holy Day </a:t>
            </a:r>
          </a:p>
        </p:txBody>
      </p:sp>
      <p:sp>
        <p:nvSpPr>
          <p:cNvPr id="3" name="Content Placeholder 2">
            <a:extLst>
              <a:ext uri="{FF2B5EF4-FFF2-40B4-BE49-F238E27FC236}">
                <a16:creationId xmlns:a16="http://schemas.microsoft.com/office/drawing/2014/main" id="{1D4FA21B-6BC6-A558-2B10-05CCE078CB8A}"/>
              </a:ext>
            </a:extLst>
          </p:cNvPr>
          <p:cNvSpPr>
            <a:spLocks noGrp="1"/>
          </p:cNvSpPr>
          <p:nvPr>
            <p:ph idx="1"/>
          </p:nvPr>
        </p:nvSpPr>
        <p:spPr/>
        <p:txBody>
          <a:bodyPr/>
          <a:lstStyle/>
          <a:p>
            <a:r>
              <a:rPr lang="en-US" dirty="0"/>
              <a:t>Nehemiah 8:9 “…This day is holy to the Lord your God; do not mourn or weep.” For all the people were weeping when they heard the words of the law. Then he said to them, “Go, eat of the fat, drink of the sweet, and </a:t>
            </a:r>
            <a:r>
              <a:rPr lang="en-US" b="1" i="1" dirty="0">
                <a:solidFill>
                  <a:srgbClr val="FF0000"/>
                </a:solidFill>
              </a:rPr>
              <a:t>send portions to him who has nothing prepared</a:t>
            </a:r>
            <a:r>
              <a:rPr lang="en-US" dirty="0"/>
              <a:t>; for this day is holy to our Lord. Do not be grieved, for the joy of the Lord is your strength.</a:t>
            </a:r>
          </a:p>
          <a:p>
            <a:endParaRPr lang="en-US" dirty="0"/>
          </a:p>
          <a:p>
            <a:r>
              <a:rPr lang="en-US" dirty="0"/>
              <a:t>What does this have to do with the 8</a:t>
            </a:r>
            <a:r>
              <a:rPr lang="en-US" baseline="30000" dirty="0"/>
              <a:t>th</a:t>
            </a:r>
            <a:r>
              <a:rPr lang="en-US" dirty="0"/>
              <a:t> commandment?</a:t>
            </a:r>
          </a:p>
          <a:p>
            <a:endParaRPr lang="en-US" dirty="0"/>
          </a:p>
        </p:txBody>
      </p:sp>
      <p:sp>
        <p:nvSpPr>
          <p:cNvPr id="4" name="Footer Placeholder 3">
            <a:extLst>
              <a:ext uri="{FF2B5EF4-FFF2-40B4-BE49-F238E27FC236}">
                <a16:creationId xmlns:a16="http://schemas.microsoft.com/office/drawing/2014/main" id="{03264E76-DB08-6E63-BEE3-A605ED87F51A}"/>
              </a:ext>
            </a:extLst>
          </p:cNvPr>
          <p:cNvSpPr>
            <a:spLocks noGrp="1"/>
          </p:cNvSpPr>
          <p:nvPr>
            <p:ph type="ftr" sz="quarter" idx="10"/>
          </p:nvPr>
        </p:nvSpPr>
        <p:spPr/>
        <p:txBody>
          <a:bodyPr/>
          <a:lstStyle/>
          <a:p>
            <a:r>
              <a:rPr lang="en-US" dirty="0"/>
              <a:t>Ten Words Bible Study</a:t>
            </a:r>
          </a:p>
        </p:txBody>
      </p:sp>
      <p:sp>
        <p:nvSpPr>
          <p:cNvPr id="5" name="Slide Number Placeholder 4">
            <a:extLst>
              <a:ext uri="{FF2B5EF4-FFF2-40B4-BE49-F238E27FC236}">
                <a16:creationId xmlns:a16="http://schemas.microsoft.com/office/drawing/2014/main" id="{3AE78B4C-F53D-A809-BEF5-CFF4F3CA25EF}"/>
              </a:ext>
            </a:extLst>
          </p:cNvPr>
          <p:cNvSpPr>
            <a:spLocks noGrp="1"/>
          </p:cNvSpPr>
          <p:nvPr>
            <p:ph type="sldNum" sz="quarter" idx="11"/>
          </p:nvPr>
        </p:nvSpPr>
        <p:spPr/>
        <p:txBody>
          <a:bodyPr/>
          <a:lstStyle/>
          <a:p>
            <a:fld id="{294A09A9-5501-47C1-A89A-A340965A2BE2}" type="slidenum">
              <a:rPr lang="en-US" smtClean="0"/>
              <a:pPr/>
              <a:t>10</a:t>
            </a:fld>
            <a:endParaRPr lang="en-US" dirty="0"/>
          </a:p>
        </p:txBody>
      </p:sp>
    </p:spTree>
    <p:extLst>
      <p:ext uri="{BB962C8B-B14F-4D97-AF65-F5344CB8AC3E}">
        <p14:creationId xmlns:p14="http://schemas.microsoft.com/office/powerpoint/2010/main" val="3024135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703EB63-1837-5BDF-E8E0-0B4383DA35A4}"/>
              </a:ext>
            </a:extLst>
          </p:cNvPr>
          <p:cNvSpPr>
            <a:spLocks noGrp="1"/>
          </p:cNvSpPr>
          <p:nvPr>
            <p:ph type="title"/>
          </p:nvPr>
        </p:nvSpPr>
        <p:spPr>
          <a:xfrm>
            <a:off x="838200" y="484632"/>
            <a:ext cx="10515600" cy="899551"/>
          </a:xfrm>
        </p:spPr>
        <p:txBody>
          <a:bodyPr>
            <a:normAutofit fontScale="90000"/>
          </a:bodyPr>
          <a:lstStyle/>
          <a:p>
            <a:r>
              <a:rPr lang="en-US" dirty="0"/>
              <a:t>Spiritual Application</a:t>
            </a:r>
            <a:br>
              <a:rPr lang="en-US" dirty="0"/>
            </a:br>
            <a:r>
              <a:rPr lang="en-US" sz="2700" b="1" dirty="0">
                <a:solidFill>
                  <a:srgbClr val="FF0000"/>
                </a:solidFill>
              </a:rPr>
              <a:t>What do these verses reveal about the character of an image bearer of God?</a:t>
            </a:r>
            <a:endParaRPr lang="en-US" b="1" dirty="0">
              <a:solidFill>
                <a:srgbClr val="FF0000"/>
              </a:solidFill>
            </a:endParaRPr>
          </a:p>
        </p:txBody>
      </p:sp>
      <p:sp>
        <p:nvSpPr>
          <p:cNvPr id="9" name="Content Placeholder 8">
            <a:extLst>
              <a:ext uri="{FF2B5EF4-FFF2-40B4-BE49-F238E27FC236}">
                <a16:creationId xmlns:a16="http://schemas.microsoft.com/office/drawing/2014/main" id="{7A10953C-4E37-4C32-F161-81AB10504F61}"/>
              </a:ext>
            </a:extLst>
          </p:cNvPr>
          <p:cNvSpPr>
            <a:spLocks noGrp="1"/>
          </p:cNvSpPr>
          <p:nvPr>
            <p:ph idx="1"/>
          </p:nvPr>
        </p:nvSpPr>
        <p:spPr>
          <a:xfrm>
            <a:off x="838200" y="2788024"/>
            <a:ext cx="10515600" cy="3676784"/>
          </a:xfrm>
        </p:spPr>
        <p:txBody>
          <a:bodyPr>
            <a:normAutofit/>
          </a:bodyPr>
          <a:lstStyle/>
          <a:p>
            <a:pPr marL="0" indent="0" algn="ctr">
              <a:buNone/>
            </a:pPr>
            <a:r>
              <a:rPr lang="en-US" sz="2700" dirty="0"/>
              <a:t>Matt. 5:38-42 “You have heard that it was said, ‘An eye for an eye, and a tooth for a tooth.’ But I say to you, do not resist an evil person; but whoever slaps you on your right cheek, turn the other to him also. If anyone wants to sue you and take your shirt, let him have your coat also. Whoever forces you to go one mile, go with him two. Give to him who ask of you, and do not turn away from him who wants to borrow from you.”</a:t>
            </a:r>
            <a:r>
              <a:rPr lang="en-US" dirty="0"/>
              <a:t> </a:t>
            </a:r>
          </a:p>
          <a:p>
            <a:pPr marL="742950" lvl="1" indent="-285750"/>
            <a:endParaRPr lang="en-US" dirty="0"/>
          </a:p>
          <a:p>
            <a:pPr marL="742950" lvl="1" indent="-285750"/>
            <a:r>
              <a:rPr lang="en-US" dirty="0"/>
              <a:t>Loving your neighbor/enemy encompasses property as well as personal relations.</a:t>
            </a:r>
          </a:p>
          <a:p>
            <a:pPr marL="742950" lvl="1" indent="-285750"/>
            <a:r>
              <a:rPr lang="en-US" dirty="0"/>
              <a:t>Do whatever you can for the good of your neighbor. </a:t>
            </a:r>
          </a:p>
          <a:p>
            <a:endParaRPr lang="en-US" dirty="0"/>
          </a:p>
        </p:txBody>
      </p:sp>
      <p:sp>
        <p:nvSpPr>
          <p:cNvPr id="4" name="Footer Placeholder 3">
            <a:extLst>
              <a:ext uri="{FF2B5EF4-FFF2-40B4-BE49-F238E27FC236}">
                <a16:creationId xmlns:a16="http://schemas.microsoft.com/office/drawing/2014/main" id="{2817A27A-03DD-FB60-5BCD-648CBD15F47D}"/>
              </a:ext>
            </a:extLst>
          </p:cNvPr>
          <p:cNvSpPr>
            <a:spLocks noGrp="1"/>
          </p:cNvSpPr>
          <p:nvPr>
            <p:ph type="ftr" sz="quarter" idx="10"/>
          </p:nvPr>
        </p:nvSpPr>
        <p:spPr/>
        <p:txBody>
          <a:bodyPr/>
          <a:lstStyle/>
          <a:p>
            <a:r>
              <a:rPr lang="en-US" dirty="0"/>
              <a:t>Ten Words Bible Study</a:t>
            </a:r>
          </a:p>
        </p:txBody>
      </p:sp>
      <p:sp>
        <p:nvSpPr>
          <p:cNvPr id="5" name="Slide Number Placeholder 4">
            <a:extLst>
              <a:ext uri="{FF2B5EF4-FFF2-40B4-BE49-F238E27FC236}">
                <a16:creationId xmlns:a16="http://schemas.microsoft.com/office/drawing/2014/main" id="{81772AA5-4A12-CB97-7F53-89C354C3A7EF}"/>
              </a:ext>
            </a:extLst>
          </p:cNvPr>
          <p:cNvSpPr>
            <a:spLocks noGrp="1"/>
          </p:cNvSpPr>
          <p:nvPr>
            <p:ph type="sldNum" sz="quarter" idx="11"/>
          </p:nvPr>
        </p:nvSpPr>
        <p:spPr/>
        <p:txBody>
          <a:bodyPr/>
          <a:lstStyle/>
          <a:p>
            <a:fld id="{294A09A9-5501-47C1-A89A-A340965A2BE2}" type="slidenum">
              <a:rPr lang="en-US" smtClean="0"/>
              <a:pPr/>
              <a:t>11</a:t>
            </a:fld>
            <a:endParaRPr lang="en-US" dirty="0"/>
          </a:p>
        </p:txBody>
      </p:sp>
    </p:spTree>
    <p:extLst>
      <p:ext uri="{BB962C8B-B14F-4D97-AF65-F5344CB8AC3E}">
        <p14:creationId xmlns:p14="http://schemas.microsoft.com/office/powerpoint/2010/main" val="96011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1000"/>
                                        <p:tgtEl>
                                          <p:spTgt spid="9">
                                            <p:txEl>
                                              <p:pRg st="2" end="2"/>
                                            </p:txEl>
                                          </p:spTgt>
                                        </p:tgtEl>
                                      </p:cBhvr>
                                    </p:animEffect>
                                    <p:anim calcmode="lin" valueType="num">
                                      <p:cBhvr>
                                        <p:cTn id="8"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Effect transition="in" filter="fade">
                                      <p:cBhvr>
                                        <p:cTn id="12" dur="1000"/>
                                        <p:tgtEl>
                                          <p:spTgt spid="9">
                                            <p:txEl>
                                              <p:pRg st="3" end="3"/>
                                            </p:txEl>
                                          </p:spTgt>
                                        </p:tgtEl>
                                      </p:cBhvr>
                                    </p:animEffect>
                                    <p:anim calcmode="lin" valueType="num">
                                      <p:cBhvr>
                                        <p:cTn id="13"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7A6AF-ED8E-C681-EEB0-EE739D88D2BF}"/>
              </a:ext>
            </a:extLst>
          </p:cNvPr>
          <p:cNvSpPr>
            <a:spLocks noGrp="1"/>
          </p:cNvSpPr>
          <p:nvPr>
            <p:ph type="title"/>
          </p:nvPr>
        </p:nvSpPr>
        <p:spPr/>
        <p:txBody>
          <a:bodyPr>
            <a:normAutofit/>
          </a:bodyPr>
          <a:lstStyle/>
          <a:p>
            <a:r>
              <a:rPr lang="en-US" sz="4000" dirty="0"/>
              <a:t>Spiritual Application</a:t>
            </a:r>
            <a:br>
              <a:rPr lang="en-US" sz="2400" dirty="0"/>
            </a:br>
            <a:r>
              <a:rPr lang="en-US" sz="2400" b="1" dirty="0">
                <a:solidFill>
                  <a:srgbClr val="FF0000"/>
                </a:solidFill>
              </a:rPr>
              <a:t>What do these verses reveal about the character of an image bearer of God?</a:t>
            </a:r>
            <a:endParaRPr lang="en-US" sz="2400" dirty="0"/>
          </a:p>
        </p:txBody>
      </p:sp>
      <p:sp>
        <p:nvSpPr>
          <p:cNvPr id="3" name="Content Placeholder 2">
            <a:extLst>
              <a:ext uri="{FF2B5EF4-FFF2-40B4-BE49-F238E27FC236}">
                <a16:creationId xmlns:a16="http://schemas.microsoft.com/office/drawing/2014/main" id="{5D3BA8D4-7794-2468-2839-BCDDA743127A}"/>
              </a:ext>
            </a:extLst>
          </p:cNvPr>
          <p:cNvSpPr>
            <a:spLocks noGrp="1"/>
          </p:cNvSpPr>
          <p:nvPr>
            <p:ph idx="1"/>
          </p:nvPr>
        </p:nvSpPr>
        <p:spPr>
          <a:xfrm>
            <a:off x="838200" y="2759978"/>
            <a:ext cx="10515600" cy="3704830"/>
          </a:xfrm>
        </p:spPr>
        <p:txBody>
          <a:bodyPr>
            <a:normAutofit fontScale="92500" lnSpcReduction="20000"/>
          </a:bodyPr>
          <a:lstStyle/>
          <a:p>
            <a:pPr marL="285750" indent="-285750"/>
            <a:r>
              <a:rPr lang="en-US" dirty="0"/>
              <a:t>I Thess. 4:10-12 “…excel still more, and to make it your ambition to lead a quiet life and attend to your own business and work with your hands, just as we commanded you, so that you will behave properly toward outsiders and not be in any need”</a:t>
            </a:r>
          </a:p>
          <a:p>
            <a:pPr marL="285750" indent="-285750"/>
            <a:r>
              <a:rPr lang="en-US" dirty="0"/>
              <a:t>II Thess. 3:10-11 “For even when we were with you, we used to give you this order: if anyone is not willing to work, then he is not to eat, either. For we hear that some among you are leading an undiscipline life, doing no work at all, but acting like busybodies.”</a:t>
            </a:r>
          </a:p>
          <a:p>
            <a:pPr marL="285750" indent="-285750"/>
            <a:endParaRPr lang="en-US" dirty="0"/>
          </a:p>
          <a:p>
            <a:pPr marL="742950" lvl="1" indent="-285750"/>
            <a:r>
              <a:rPr lang="en-US" dirty="0"/>
              <a:t>Do not even burden when there is an opportunity to work!</a:t>
            </a:r>
          </a:p>
          <a:p>
            <a:pPr marL="742950" lvl="1" indent="-285750"/>
            <a:r>
              <a:rPr lang="en-US" dirty="0"/>
              <a:t>Government will provide, Insurance will provide, It’s a big company they don’t care!</a:t>
            </a:r>
          </a:p>
          <a:p>
            <a:endParaRPr lang="en-US" dirty="0"/>
          </a:p>
        </p:txBody>
      </p:sp>
      <p:sp>
        <p:nvSpPr>
          <p:cNvPr id="4" name="Footer Placeholder 3">
            <a:extLst>
              <a:ext uri="{FF2B5EF4-FFF2-40B4-BE49-F238E27FC236}">
                <a16:creationId xmlns:a16="http://schemas.microsoft.com/office/drawing/2014/main" id="{C4D42C95-BB3F-66C2-EA26-F57B12F9762E}"/>
              </a:ext>
            </a:extLst>
          </p:cNvPr>
          <p:cNvSpPr>
            <a:spLocks noGrp="1"/>
          </p:cNvSpPr>
          <p:nvPr>
            <p:ph type="ftr" sz="quarter" idx="10"/>
          </p:nvPr>
        </p:nvSpPr>
        <p:spPr/>
        <p:txBody>
          <a:bodyPr/>
          <a:lstStyle/>
          <a:p>
            <a:r>
              <a:rPr lang="en-US" dirty="0"/>
              <a:t>Ten Words Bible Study </a:t>
            </a:r>
          </a:p>
        </p:txBody>
      </p:sp>
      <p:sp>
        <p:nvSpPr>
          <p:cNvPr id="5" name="Slide Number Placeholder 4">
            <a:extLst>
              <a:ext uri="{FF2B5EF4-FFF2-40B4-BE49-F238E27FC236}">
                <a16:creationId xmlns:a16="http://schemas.microsoft.com/office/drawing/2014/main" id="{EB638AEC-3B48-5AAA-E9EA-9BE5B40528BA}"/>
              </a:ext>
            </a:extLst>
          </p:cNvPr>
          <p:cNvSpPr>
            <a:spLocks noGrp="1"/>
          </p:cNvSpPr>
          <p:nvPr>
            <p:ph type="sldNum" sz="quarter" idx="11"/>
          </p:nvPr>
        </p:nvSpPr>
        <p:spPr/>
        <p:txBody>
          <a:bodyPr/>
          <a:lstStyle/>
          <a:p>
            <a:fld id="{294A09A9-5501-47C1-A89A-A340965A2BE2}" type="slidenum">
              <a:rPr lang="en-US" smtClean="0"/>
              <a:pPr/>
              <a:t>12</a:t>
            </a:fld>
            <a:endParaRPr lang="en-US" dirty="0"/>
          </a:p>
        </p:txBody>
      </p:sp>
    </p:spTree>
    <p:extLst>
      <p:ext uri="{BB962C8B-B14F-4D97-AF65-F5344CB8AC3E}">
        <p14:creationId xmlns:p14="http://schemas.microsoft.com/office/powerpoint/2010/main" val="213155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E7150-EEE8-C096-9585-2436F09A1726}"/>
              </a:ext>
            </a:extLst>
          </p:cNvPr>
          <p:cNvSpPr>
            <a:spLocks noGrp="1"/>
          </p:cNvSpPr>
          <p:nvPr>
            <p:ph type="title"/>
          </p:nvPr>
        </p:nvSpPr>
        <p:spPr/>
        <p:txBody>
          <a:bodyPr>
            <a:normAutofit/>
          </a:bodyPr>
          <a:lstStyle/>
          <a:p>
            <a:r>
              <a:rPr lang="en-US" dirty="0"/>
              <a:t>Spiritual Application</a:t>
            </a:r>
            <a:br>
              <a:rPr lang="en-US" dirty="0"/>
            </a:br>
            <a:r>
              <a:rPr lang="en-US" sz="2400" b="1" dirty="0">
                <a:solidFill>
                  <a:srgbClr val="FF0000"/>
                </a:solidFill>
              </a:rPr>
              <a:t>What do these verses reveal about the character of an image bearer of God?</a:t>
            </a:r>
            <a:endParaRPr lang="en-US" sz="2400" dirty="0"/>
          </a:p>
        </p:txBody>
      </p:sp>
      <p:sp>
        <p:nvSpPr>
          <p:cNvPr id="3" name="Content Placeholder 2">
            <a:extLst>
              <a:ext uri="{FF2B5EF4-FFF2-40B4-BE49-F238E27FC236}">
                <a16:creationId xmlns:a16="http://schemas.microsoft.com/office/drawing/2014/main" id="{8017FA55-61D4-5ED2-06C4-2D7DE876708C}"/>
              </a:ext>
            </a:extLst>
          </p:cNvPr>
          <p:cNvSpPr>
            <a:spLocks noGrp="1"/>
          </p:cNvSpPr>
          <p:nvPr>
            <p:ph idx="1"/>
          </p:nvPr>
        </p:nvSpPr>
        <p:spPr/>
        <p:txBody>
          <a:bodyPr>
            <a:normAutofit/>
          </a:bodyPr>
          <a:lstStyle/>
          <a:p>
            <a:pPr marL="285750" indent="-285750"/>
            <a:r>
              <a:rPr lang="en-US" dirty="0"/>
              <a:t>Eph. 4:28 “He who steals must steal no longer; but rather he must labor, performing with his own hands what is good, so that he will have something to share with one who has need.”</a:t>
            </a:r>
          </a:p>
          <a:p>
            <a:pPr marL="742950" lvl="1" indent="-285750"/>
            <a:endParaRPr lang="en-US" dirty="0"/>
          </a:p>
          <a:p>
            <a:pPr marL="742950" lvl="1" indent="-285750"/>
            <a:r>
              <a:rPr lang="en-US" dirty="0"/>
              <a:t>Work with renewed and redefined purpose – to help others </a:t>
            </a:r>
          </a:p>
          <a:p>
            <a:pPr marL="742950" lvl="1" indent="-285750"/>
            <a:endParaRPr lang="en-US" dirty="0"/>
          </a:p>
          <a:p>
            <a:endParaRPr lang="en-US" dirty="0"/>
          </a:p>
        </p:txBody>
      </p:sp>
      <p:sp>
        <p:nvSpPr>
          <p:cNvPr id="4" name="Footer Placeholder 3">
            <a:extLst>
              <a:ext uri="{FF2B5EF4-FFF2-40B4-BE49-F238E27FC236}">
                <a16:creationId xmlns:a16="http://schemas.microsoft.com/office/drawing/2014/main" id="{951C6D4F-F3C5-6799-71A4-F8159B4DF52D}"/>
              </a:ext>
            </a:extLst>
          </p:cNvPr>
          <p:cNvSpPr>
            <a:spLocks noGrp="1"/>
          </p:cNvSpPr>
          <p:nvPr>
            <p:ph type="ftr" sz="quarter" idx="10"/>
          </p:nvPr>
        </p:nvSpPr>
        <p:spPr/>
        <p:txBody>
          <a:bodyPr/>
          <a:lstStyle/>
          <a:p>
            <a:r>
              <a:rPr lang="en-US" dirty="0"/>
              <a:t>Ten Words Bible Study </a:t>
            </a:r>
          </a:p>
        </p:txBody>
      </p:sp>
      <p:sp>
        <p:nvSpPr>
          <p:cNvPr id="5" name="Slide Number Placeholder 4">
            <a:extLst>
              <a:ext uri="{FF2B5EF4-FFF2-40B4-BE49-F238E27FC236}">
                <a16:creationId xmlns:a16="http://schemas.microsoft.com/office/drawing/2014/main" id="{036786DB-2970-F8A6-49C3-AE4ECBAA80C6}"/>
              </a:ext>
            </a:extLst>
          </p:cNvPr>
          <p:cNvSpPr>
            <a:spLocks noGrp="1"/>
          </p:cNvSpPr>
          <p:nvPr>
            <p:ph type="sldNum" sz="quarter" idx="11"/>
          </p:nvPr>
        </p:nvSpPr>
        <p:spPr/>
        <p:txBody>
          <a:bodyPr/>
          <a:lstStyle/>
          <a:p>
            <a:fld id="{294A09A9-5501-47C1-A89A-A340965A2BE2}" type="slidenum">
              <a:rPr lang="en-US" smtClean="0"/>
              <a:pPr/>
              <a:t>13</a:t>
            </a:fld>
            <a:endParaRPr lang="en-US" dirty="0"/>
          </a:p>
        </p:txBody>
      </p:sp>
    </p:spTree>
    <p:extLst>
      <p:ext uri="{BB962C8B-B14F-4D97-AF65-F5344CB8AC3E}">
        <p14:creationId xmlns:p14="http://schemas.microsoft.com/office/powerpoint/2010/main" val="115664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E7150-EEE8-C096-9585-2436F09A1726}"/>
              </a:ext>
            </a:extLst>
          </p:cNvPr>
          <p:cNvSpPr>
            <a:spLocks noGrp="1"/>
          </p:cNvSpPr>
          <p:nvPr>
            <p:ph type="title"/>
          </p:nvPr>
        </p:nvSpPr>
        <p:spPr/>
        <p:txBody>
          <a:bodyPr>
            <a:normAutofit/>
          </a:bodyPr>
          <a:lstStyle/>
          <a:p>
            <a:r>
              <a:rPr lang="en-US" dirty="0"/>
              <a:t>Spiritual Application</a:t>
            </a:r>
            <a:br>
              <a:rPr lang="en-US" dirty="0"/>
            </a:br>
            <a:r>
              <a:rPr lang="en-US" sz="2400" b="1" dirty="0">
                <a:solidFill>
                  <a:srgbClr val="FF0000"/>
                </a:solidFill>
              </a:rPr>
              <a:t>What do these verses reveal about the character of an image bearer of God?</a:t>
            </a:r>
            <a:endParaRPr lang="en-US" sz="2400" dirty="0"/>
          </a:p>
        </p:txBody>
      </p:sp>
      <p:sp>
        <p:nvSpPr>
          <p:cNvPr id="3" name="Content Placeholder 2">
            <a:extLst>
              <a:ext uri="{FF2B5EF4-FFF2-40B4-BE49-F238E27FC236}">
                <a16:creationId xmlns:a16="http://schemas.microsoft.com/office/drawing/2014/main" id="{8017FA55-61D4-5ED2-06C4-2D7DE876708C}"/>
              </a:ext>
            </a:extLst>
          </p:cNvPr>
          <p:cNvSpPr>
            <a:spLocks noGrp="1"/>
          </p:cNvSpPr>
          <p:nvPr>
            <p:ph idx="1"/>
          </p:nvPr>
        </p:nvSpPr>
        <p:spPr/>
        <p:txBody>
          <a:bodyPr>
            <a:normAutofit fontScale="92500" lnSpcReduction="10000"/>
          </a:bodyPr>
          <a:lstStyle/>
          <a:p>
            <a:pPr marL="285750" indent="-285750"/>
            <a:r>
              <a:rPr lang="en-US" dirty="0"/>
              <a:t>Matt. 6:19-20; 33 “Do not store up for yourselves treasures on earth, where moth and rust destroy, and where thieves break in and steal. But store up for yourselves treasures in heaven, where neither moth nor rust destroys, and where thieves do not break in or steal; for where your treasure is, there your heart will be also.” … “But seek first His kingdom and His righteousness, and all these things will be added to you.”</a:t>
            </a:r>
          </a:p>
          <a:p>
            <a:pPr marL="285750" indent="-285750"/>
            <a:r>
              <a:rPr lang="en-US" dirty="0"/>
              <a:t>Isaiah 24:3-5</a:t>
            </a:r>
          </a:p>
          <a:p>
            <a:pPr marL="742950" lvl="1" indent="-285750"/>
            <a:endParaRPr lang="en-US" dirty="0"/>
          </a:p>
          <a:p>
            <a:pPr marL="742950" lvl="1" indent="-285750"/>
            <a:r>
              <a:rPr lang="en-US" dirty="0"/>
              <a:t>A child of God prioritizes the Spirit and everlasting soul.</a:t>
            </a:r>
          </a:p>
          <a:p>
            <a:pPr marL="742950" lvl="1" indent="-285750"/>
            <a:r>
              <a:rPr lang="en-US" dirty="0"/>
              <a:t>Reorient our hearts towards our true treasure in heaven.</a:t>
            </a:r>
          </a:p>
          <a:p>
            <a:pPr marL="742950" lvl="1" indent="-285750"/>
            <a:endParaRPr lang="en-US" dirty="0"/>
          </a:p>
          <a:p>
            <a:endParaRPr lang="en-US" dirty="0"/>
          </a:p>
        </p:txBody>
      </p:sp>
      <p:sp>
        <p:nvSpPr>
          <p:cNvPr id="4" name="Footer Placeholder 3">
            <a:extLst>
              <a:ext uri="{FF2B5EF4-FFF2-40B4-BE49-F238E27FC236}">
                <a16:creationId xmlns:a16="http://schemas.microsoft.com/office/drawing/2014/main" id="{951C6D4F-F3C5-6799-71A4-F8159B4DF52D}"/>
              </a:ext>
            </a:extLst>
          </p:cNvPr>
          <p:cNvSpPr>
            <a:spLocks noGrp="1"/>
          </p:cNvSpPr>
          <p:nvPr>
            <p:ph type="ftr" sz="quarter" idx="10"/>
          </p:nvPr>
        </p:nvSpPr>
        <p:spPr/>
        <p:txBody>
          <a:bodyPr/>
          <a:lstStyle/>
          <a:p>
            <a:r>
              <a:rPr lang="en-US" dirty="0"/>
              <a:t>Ten Words Bible Study </a:t>
            </a:r>
          </a:p>
        </p:txBody>
      </p:sp>
      <p:sp>
        <p:nvSpPr>
          <p:cNvPr id="5" name="Slide Number Placeholder 4">
            <a:extLst>
              <a:ext uri="{FF2B5EF4-FFF2-40B4-BE49-F238E27FC236}">
                <a16:creationId xmlns:a16="http://schemas.microsoft.com/office/drawing/2014/main" id="{036786DB-2970-F8A6-49C3-AE4ECBAA80C6}"/>
              </a:ext>
            </a:extLst>
          </p:cNvPr>
          <p:cNvSpPr>
            <a:spLocks noGrp="1"/>
          </p:cNvSpPr>
          <p:nvPr>
            <p:ph type="sldNum" sz="quarter" idx="11"/>
          </p:nvPr>
        </p:nvSpPr>
        <p:spPr/>
        <p:txBody>
          <a:bodyPr/>
          <a:lstStyle/>
          <a:p>
            <a:fld id="{294A09A9-5501-47C1-A89A-A340965A2BE2}" type="slidenum">
              <a:rPr lang="en-US" smtClean="0"/>
              <a:pPr/>
              <a:t>14</a:t>
            </a:fld>
            <a:endParaRPr lang="en-US" dirty="0"/>
          </a:p>
        </p:txBody>
      </p:sp>
    </p:spTree>
    <p:extLst>
      <p:ext uri="{BB962C8B-B14F-4D97-AF65-F5344CB8AC3E}">
        <p14:creationId xmlns:p14="http://schemas.microsoft.com/office/powerpoint/2010/main" val="2089021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79002-55A2-E6B5-9718-D6000178E403}"/>
              </a:ext>
            </a:extLst>
          </p:cNvPr>
          <p:cNvSpPr>
            <a:spLocks noGrp="1"/>
          </p:cNvSpPr>
          <p:nvPr>
            <p:ph type="title"/>
          </p:nvPr>
        </p:nvSpPr>
        <p:spPr/>
        <p:txBody>
          <a:bodyPr/>
          <a:lstStyle/>
          <a:p>
            <a:r>
              <a:rPr lang="en-US" u="sng" dirty="0"/>
              <a:t>Transformative Power of God’s Word</a:t>
            </a:r>
          </a:p>
        </p:txBody>
      </p:sp>
      <p:graphicFrame>
        <p:nvGraphicFramePr>
          <p:cNvPr id="7" name="Table 7">
            <a:extLst>
              <a:ext uri="{FF2B5EF4-FFF2-40B4-BE49-F238E27FC236}">
                <a16:creationId xmlns:a16="http://schemas.microsoft.com/office/drawing/2014/main" id="{BF366E14-6C66-FB87-D2EF-C8255E825804}"/>
              </a:ext>
            </a:extLst>
          </p:cNvPr>
          <p:cNvGraphicFramePr>
            <a:graphicFrameLocks noGrp="1"/>
          </p:cNvGraphicFramePr>
          <p:nvPr>
            <p:ph idx="1"/>
            <p:extLst>
              <p:ext uri="{D42A27DB-BD31-4B8C-83A1-F6EECF244321}">
                <p14:modId xmlns:p14="http://schemas.microsoft.com/office/powerpoint/2010/main" val="3778652998"/>
              </p:ext>
            </p:extLst>
          </p:nvPr>
        </p:nvGraphicFramePr>
        <p:xfrm>
          <a:off x="838200" y="1543574"/>
          <a:ext cx="10515600" cy="489406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606977077"/>
                    </a:ext>
                  </a:extLst>
                </a:gridCol>
                <a:gridCol w="2027689">
                  <a:extLst>
                    <a:ext uri="{9D8B030D-6E8A-4147-A177-3AD203B41FA5}">
                      <a16:colId xmlns:a16="http://schemas.microsoft.com/office/drawing/2014/main" val="178966533"/>
                    </a:ext>
                  </a:extLst>
                </a:gridCol>
                <a:gridCol w="2365695">
                  <a:extLst>
                    <a:ext uri="{9D8B030D-6E8A-4147-A177-3AD203B41FA5}">
                      <a16:colId xmlns:a16="http://schemas.microsoft.com/office/drawing/2014/main" val="3033804249"/>
                    </a:ext>
                  </a:extLst>
                </a:gridCol>
                <a:gridCol w="3493316">
                  <a:extLst>
                    <a:ext uri="{9D8B030D-6E8A-4147-A177-3AD203B41FA5}">
                      <a16:colId xmlns:a16="http://schemas.microsoft.com/office/drawing/2014/main" val="2134759265"/>
                    </a:ext>
                  </a:extLst>
                </a:gridCol>
              </a:tblGrid>
              <a:tr h="562354">
                <a:tc rowSpan="2">
                  <a:txBody>
                    <a:bodyPr/>
                    <a:lstStyle/>
                    <a:p>
                      <a:pPr algn="ctr"/>
                      <a:r>
                        <a:rPr lang="en-US" dirty="0"/>
                        <a:t>PHYSICAL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dirty="0"/>
                        <a:t>COMMANDMENT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dirty="0"/>
                        <a:t>SPIRITUAL / HEART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2280854265"/>
                  </a:ext>
                </a:extLst>
              </a:tr>
              <a:tr h="562354">
                <a:tc vMerge="1">
                  <a:txBody>
                    <a:bodyPr/>
                    <a:lstStyle/>
                    <a:p>
                      <a:endParaRPr lang="en-US"/>
                    </a:p>
                  </a:txBody>
                  <a:tcPr/>
                </a:tc>
                <a:tc vMerge="1">
                  <a:txBody>
                    <a:bodyPr/>
                    <a:lstStyle/>
                    <a:p>
                      <a:endParaRPr lang="en-US"/>
                    </a:p>
                  </a:txBody>
                  <a:tcPr/>
                </a:tc>
                <a:tc>
                  <a:txBody>
                    <a:bodyPr/>
                    <a:lstStyle/>
                    <a:p>
                      <a:pPr algn="ctr"/>
                      <a:r>
                        <a:rPr lang="en-US" b="1" dirty="0"/>
                        <a:t>Prohibitive</a:t>
                      </a:r>
                      <a:r>
                        <a:rPr lang="en-US" dirty="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t>Proactive</a:t>
                      </a:r>
                      <a:r>
                        <a:rPr lang="en-US" dirty="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7718666"/>
                  </a:ext>
                </a:extLst>
              </a:tr>
              <a:tr h="1229356">
                <a:tc>
                  <a:txBody>
                    <a:bodyPr/>
                    <a:lstStyle/>
                    <a:p>
                      <a:pPr marL="285750" indent="-285750" algn="l">
                        <a:buFont typeface="Arial" panose="020B0604020202020204" pitchFamily="34" charset="0"/>
                        <a:buChar char="•"/>
                      </a:pPr>
                      <a:r>
                        <a:rPr lang="en-US" dirty="0"/>
                        <a:t>Do not unjustly take the life of another.</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Murder </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dirty="0"/>
                        <a:t>Do not insult</a:t>
                      </a:r>
                    </a:p>
                    <a:p>
                      <a:pPr marL="285750" indent="-285750">
                        <a:buFont typeface="Arial" panose="020B0604020202020204" pitchFamily="34" charset="0"/>
                        <a:buChar char="•"/>
                      </a:pPr>
                      <a:r>
                        <a:rPr lang="en-US" dirty="0"/>
                        <a:t>Do not be angry</a:t>
                      </a:r>
                    </a:p>
                    <a:p>
                      <a:pPr marL="285750" indent="-285750">
                        <a:buFont typeface="Arial" panose="020B0604020202020204" pitchFamily="34" charset="0"/>
                        <a:buChar char="•"/>
                      </a:pPr>
                      <a:r>
                        <a:rPr lang="en-US" dirty="0"/>
                        <a:t>Do not hate</a:t>
                      </a:r>
                    </a:p>
                    <a:p>
                      <a:pPr marL="285750" indent="-285750">
                        <a:buFont typeface="Arial" panose="020B0604020202020204" pitchFamily="34" charset="0"/>
                        <a:buChar char="•"/>
                      </a:pPr>
                      <a:endParaRPr lang="en-US"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600" b="1" dirty="0">
                          <a:solidFill>
                            <a:srgbClr val="FF0000"/>
                          </a:solidFill>
                        </a:rPr>
                        <a:t>Love</a:t>
                      </a:r>
                      <a:r>
                        <a:rPr lang="en-US" sz="1600" dirty="0"/>
                        <a:t> / Lay down life: John 15:13</a:t>
                      </a:r>
                    </a:p>
                    <a:p>
                      <a:pPr marL="285750" indent="-285750">
                        <a:buFont typeface="Arial" panose="020B0604020202020204" pitchFamily="34" charset="0"/>
                        <a:buChar char="•"/>
                      </a:pPr>
                      <a:r>
                        <a:rPr lang="en-US" sz="1600" b="1" dirty="0">
                          <a:solidFill>
                            <a:srgbClr val="FF0000"/>
                          </a:solidFill>
                        </a:rPr>
                        <a:t>Love</a:t>
                      </a:r>
                      <a:r>
                        <a:rPr lang="en-US" sz="1600" dirty="0"/>
                        <a:t> your enemies: Luke 6:27-30</a:t>
                      </a:r>
                    </a:p>
                    <a:p>
                      <a:pPr marL="285750" indent="-285750">
                        <a:buFont typeface="Arial" panose="020B0604020202020204" pitchFamily="34" charset="0"/>
                        <a:buChar char="•"/>
                      </a:pPr>
                      <a:r>
                        <a:rPr lang="en-US" sz="1600" dirty="0"/>
                        <a:t>Golden Rule: Matt 7:12</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0383385"/>
                  </a:ext>
                </a:extLst>
              </a:tr>
              <a:tr h="1229356">
                <a:tc>
                  <a:txBody>
                    <a:bodyPr/>
                    <a:lstStyle/>
                    <a:p>
                      <a:pPr marL="285750" indent="-285750" algn="l">
                        <a:buFont typeface="Arial" panose="020B0604020202020204" pitchFamily="34" charset="0"/>
                        <a:buChar char="•"/>
                      </a:pPr>
                      <a:r>
                        <a:rPr lang="en-US" dirty="0"/>
                        <a:t>Do not cheat on spouse, Do not stray from God’s design, or commit sexual sins.</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Adultery </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dirty="0"/>
                        <a:t>Do not long for another</a:t>
                      </a:r>
                    </a:p>
                    <a:p>
                      <a:pPr marL="285750" indent="-285750">
                        <a:buFont typeface="Arial" panose="020B0604020202020204" pitchFamily="34" charset="0"/>
                        <a:buChar char="•"/>
                      </a:pPr>
                      <a:r>
                        <a:rPr lang="en-US" dirty="0"/>
                        <a:t>Do not deeply desire </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dirty="0"/>
                        <a:t>Submit and protect: Eph. 5:25</a:t>
                      </a:r>
                    </a:p>
                    <a:p>
                      <a:pPr marL="285750" indent="-285750">
                        <a:buFont typeface="Arial" panose="020B0604020202020204" pitchFamily="34" charset="0"/>
                        <a:buChar char="•"/>
                      </a:pPr>
                      <a:r>
                        <a:rPr lang="en-US" dirty="0"/>
                        <a:t>Cherish/</a:t>
                      </a:r>
                      <a:r>
                        <a:rPr lang="en-US" b="1" dirty="0">
                          <a:solidFill>
                            <a:srgbClr val="FF0000"/>
                          </a:solidFill>
                        </a:rPr>
                        <a:t>Love</a:t>
                      </a:r>
                      <a:r>
                        <a:rPr lang="en-US" dirty="0"/>
                        <a:t>: Eph. 5:28</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3383800"/>
                  </a:ext>
                </a:extLst>
              </a:tr>
              <a:tr h="1229356">
                <a:tc>
                  <a:txBody>
                    <a:bodyPr/>
                    <a:lstStyle/>
                    <a:p>
                      <a:pPr marL="285750" indent="-285750" algn="l">
                        <a:buFont typeface="Arial" panose="020B0604020202020204" pitchFamily="34" charset="0"/>
                        <a:buChar char="•"/>
                      </a:pPr>
                      <a:r>
                        <a:rPr lang="en-US" dirty="0"/>
                        <a:t>Do not take from others that which is not justly yours.</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Theft </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dirty="0"/>
                        <a:t>Do not be greedy,</a:t>
                      </a:r>
                    </a:p>
                    <a:p>
                      <a:pPr marL="285750" indent="-285750">
                        <a:buFont typeface="Arial" panose="020B0604020202020204" pitchFamily="34" charset="0"/>
                        <a:buChar char="•"/>
                      </a:pPr>
                      <a:r>
                        <a:rPr lang="en-US" dirty="0"/>
                        <a:t>squander your gifts,</a:t>
                      </a:r>
                    </a:p>
                    <a:p>
                      <a:pPr marL="285750" indent="-285750">
                        <a:buFont typeface="Arial" panose="020B0604020202020204" pitchFamily="34" charset="0"/>
                        <a:buChar char="•"/>
                      </a:pPr>
                      <a:r>
                        <a:rPr lang="en-US" dirty="0"/>
                        <a:t>be selfish</a:t>
                      </a:r>
                    </a:p>
                    <a:p>
                      <a:pPr marL="285750" indent="-285750">
                        <a:buFont typeface="Arial" panose="020B0604020202020204" pitchFamily="34" charset="0"/>
                        <a:buChar char="•"/>
                      </a:pPr>
                      <a:r>
                        <a:rPr lang="en-US" dirty="0"/>
                        <a:t>or mistreat brother</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600" dirty="0"/>
                        <a:t>Set heart on true treasure:</a:t>
                      </a:r>
                    </a:p>
                    <a:p>
                      <a:pPr marL="742950" lvl="1" indent="-285750">
                        <a:buFont typeface="Arial" panose="020B0604020202020204" pitchFamily="34" charset="0"/>
                        <a:buChar char="•"/>
                      </a:pPr>
                      <a:r>
                        <a:rPr lang="en-US" sz="1600" dirty="0"/>
                        <a:t>Matt. 6:33; 19-20</a:t>
                      </a:r>
                    </a:p>
                    <a:p>
                      <a:pPr marL="285750" indent="-285750">
                        <a:buFont typeface="Arial" panose="020B0604020202020204" pitchFamily="34" charset="0"/>
                        <a:buChar char="•"/>
                      </a:pPr>
                      <a:r>
                        <a:rPr lang="en-US" sz="1600" dirty="0"/>
                        <a:t>Generosity and Love:</a:t>
                      </a:r>
                    </a:p>
                    <a:p>
                      <a:pPr marL="742950" lvl="1" indent="-285750">
                        <a:buFont typeface="Arial" panose="020B0604020202020204" pitchFamily="34" charset="0"/>
                        <a:buChar char="•"/>
                      </a:pPr>
                      <a:r>
                        <a:rPr lang="en-US" sz="1600" dirty="0"/>
                        <a:t>Matt. 5:38-42</a:t>
                      </a:r>
                    </a:p>
                    <a:p>
                      <a:pPr marL="285750" indent="-285750">
                        <a:buFont typeface="Arial" panose="020B0604020202020204" pitchFamily="34" charset="0"/>
                        <a:buChar char="•"/>
                      </a:pPr>
                      <a:r>
                        <a:rPr lang="en-US" sz="1600" dirty="0"/>
                        <a:t>Work so you can give: Eph. 4:28</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3269958"/>
                  </a:ext>
                </a:extLst>
              </a:tr>
            </a:tbl>
          </a:graphicData>
        </a:graphic>
      </p:graphicFrame>
      <p:sp>
        <p:nvSpPr>
          <p:cNvPr id="4" name="Footer Placeholder 3">
            <a:extLst>
              <a:ext uri="{FF2B5EF4-FFF2-40B4-BE49-F238E27FC236}">
                <a16:creationId xmlns:a16="http://schemas.microsoft.com/office/drawing/2014/main" id="{002B5736-7BA4-F50F-88F1-9E2EE4E5B03D}"/>
              </a:ext>
            </a:extLst>
          </p:cNvPr>
          <p:cNvSpPr>
            <a:spLocks noGrp="1"/>
          </p:cNvSpPr>
          <p:nvPr>
            <p:ph type="ftr" sz="quarter" idx="10"/>
          </p:nvPr>
        </p:nvSpPr>
        <p:spPr/>
        <p:txBody>
          <a:bodyPr/>
          <a:lstStyle/>
          <a:p>
            <a:r>
              <a:rPr lang="en-US" dirty="0"/>
              <a:t>Ten Words Bible Study</a:t>
            </a:r>
          </a:p>
        </p:txBody>
      </p:sp>
      <p:sp>
        <p:nvSpPr>
          <p:cNvPr id="5" name="Slide Number Placeholder 4">
            <a:extLst>
              <a:ext uri="{FF2B5EF4-FFF2-40B4-BE49-F238E27FC236}">
                <a16:creationId xmlns:a16="http://schemas.microsoft.com/office/drawing/2014/main" id="{AA62746A-F5C6-4C1B-B33F-FF41018EDD4A}"/>
              </a:ext>
            </a:extLst>
          </p:cNvPr>
          <p:cNvSpPr>
            <a:spLocks noGrp="1"/>
          </p:cNvSpPr>
          <p:nvPr>
            <p:ph type="sldNum" sz="quarter" idx="11"/>
          </p:nvPr>
        </p:nvSpPr>
        <p:spPr/>
        <p:txBody>
          <a:bodyPr/>
          <a:lstStyle/>
          <a:p>
            <a:fld id="{294A09A9-5501-47C1-A89A-A340965A2BE2}" type="slidenum">
              <a:rPr lang="en-US" smtClean="0"/>
              <a:pPr/>
              <a:t>15</a:t>
            </a:fld>
            <a:endParaRPr lang="en-US" dirty="0"/>
          </a:p>
        </p:txBody>
      </p:sp>
    </p:spTree>
    <p:extLst>
      <p:ext uri="{BB962C8B-B14F-4D97-AF65-F5344CB8AC3E}">
        <p14:creationId xmlns:p14="http://schemas.microsoft.com/office/powerpoint/2010/main" val="2145224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914A6B7-81CA-42AD-BCEE-AFE6C310FD38}"/>
              </a:ext>
            </a:extLst>
          </p:cNvPr>
          <p:cNvSpPr>
            <a:spLocks noGrp="1"/>
          </p:cNvSpPr>
          <p:nvPr>
            <p:ph type="title"/>
          </p:nvPr>
        </p:nvSpPr>
        <p:spPr/>
        <p:txBody>
          <a:bodyPr/>
          <a:lstStyle/>
          <a:p>
            <a:r>
              <a:rPr lang="en-US" dirty="0"/>
              <a:t>This Wednesday</a:t>
            </a:r>
          </a:p>
        </p:txBody>
      </p:sp>
      <p:sp>
        <p:nvSpPr>
          <p:cNvPr id="7" name="Content Placeholder 6">
            <a:extLst>
              <a:ext uri="{FF2B5EF4-FFF2-40B4-BE49-F238E27FC236}">
                <a16:creationId xmlns:a16="http://schemas.microsoft.com/office/drawing/2014/main" id="{95B10F54-9262-479F-83E2-C67E25FC29BA}"/>
              </a:ext>
            </a:extLst>
          </p:cNvPr>
          <p:cNvSpPr>
            <a:spLocks noGrp="1"/>
          </p:cNvSpPr>
          <p:nvPr>
            <p:ph idx="1"/>
          </p:nvPr>
        </p:nvSpPr>
        <p:spPr/>
        <p:txBody>
          <a:bodyPr/>
          <a:lstStyle/>
          <a:p>
            <a:endParaRPr lang="en-US" dirty="0"/>
          </a:p>
          <a:p>
            <a:r>
              <a:rPr lang="en-US" dirty="0"/>
              <a:t>Exodus 20:16 – Do not bear false witness.</a:t>
            </a:r>
          </a:p>
        </p:txBody>
      </p:sp>
      <p:sp>
        <p:nvSpPr>
          <p:cNvPr id="4" name="Footer Placeholder 3">
            <a:extLst>
              <a:ext uri="{FF2B5EF4-FFF2-40B4-BE49-F238E27FC236}">
                <a16:creationId xmlns:a16="http://schemas.microsoft.com/office/drawing/2014/main" id="{B7587D2A-9243-4CCA-A2D1-6254C48778F8}"/>
              </a:ext>
            </a:extLst>
          </p:cNvPr>
          <p:cNvSpPr>
            <a:spLocks noGrp="1"/>
          </p:cNvSpPr>
          <p:nvPr>
            <p:ph type="ftr" sz="quarter" idx="10"/>
          </p:nvPr>
        </p:nvSpPr>
        <p:spPr/>
        <p:txBody>
          <a:bodyPr/>
          <a:lstStyle/>
          <a:p>
            <a:r>
              <a:rPr lang="en-US" dirty="0"/>
              <a:t>Ten Words Bible Class</a:t>
            </a:r>
          </a:p>
        </p:txBody>
      </p:sp>
      <p:sp>
        <p:nvSpPr>
          <p:cNvPr id="5" name="Slide Number Placeholder 4">
            <a:extLst>
              <a:ext uri="{FF2B5EF4-FFF2-40B4-BE49-F238E27FC236}">
                <a16:creationId xmlns:a16="http://schemas.microsoft.com/office/drawing/2014/main" id="{6F46380A-73D3-46E0-8510-5DA9752B5715}"/>
              </a:ext>
            </a:extLst>
          </p:cNvPr>
          <p:cNvSpPr>
            <a:spLocks noGrp="1"/>
          </p:cNvSpPr>
          <p:nvPr>
            <p:ph type="sldNum" sz="quarter" idx="11"/>
          </p:nvPr>
        </p:nvSpPr>
        <p:spPr/>
        <p:txBody>
          <a:bodyPr/>
          <a:lstStyle/>
          <a:p>
            <a:fld id="{294A09A9-5501-47C1-A89A-A340965A2BE2}" type="slidenum">
              <a:rPr lang="en-US" smtClean="0"/>
              <a:pPr/>
              <a:t>16</a:t>
            </a:fld>
            <a:endParaRPr lang="en-US" dirty="0"/>
          </a:p>
        </p:txBody>
      </p:sp>
    </p:spTree>
    <p:extLst>
      <p:ext uri="{BB962C8B-B14F-4D97-AF65-F5344CB8AC3E}">
        <p14:creationId xmlns:p14="http://schemas.microsoft.com/office/powerpoint/2010/main" val="1164223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A8701-B5FF-7A6E-F861-60EFB62950A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19AC6BD-09FD-14D2-D14F-75C89538B768}"/>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2F778670-2374-4EE5-28AE-EA4B0852927A}"/>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916EE86F-1F3E-2EDB-BDA9-1D269DA16BA0}"/>
              </a:ext>
            </a:extLst>
          </p:cNvPr>
          <p:cNvSpPr>
            <a:spLocks noGrp="1"/>
          </p:cNvSpPr>
          <p:nvPr>
            <p:ph type="sldNum" sz="quarter" idx="11"/>
          </p:nvPr>
        </p:nvSpPr>
        <p:spPr/>
        <p:txBody>
          <a:bodyPr/>
          <a:lstStyle/>
          <a:p>
            <a:fld id="{294A09A9-5501-47C1-A89A-A340965A2BE2}" type="slidenum">
              <a:rPr lang="en-US" smtClean="0"/>
              <a:pPr/>
              <a:t>17</a:t>
            </a:fld>
            <a:endParaRPr lang="en-US" dirty="0"/>
          </a:p>
        </p:txBody>
      </p:sp>
    </p:spTree>
    <p:extLst>
      <p:ext uri="{BB962C8B-B14F-4D97-AF65-F5344CB8AC3E}">
        <p14:creationId xmlns:p14="http://schemas.microsoft.com/office/powerpoint/2010/main" val="835015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DA2732F-C939-4D0E-BB11-DD5E9732964D}"/>
              </a:ext>
            </a:extLst>
          </p:cNvPr>
          <p:cNvSpPr>
            <a:spLocks noGrp="1"/>
          </p:cNvSpPr>
          <p:nvPr>
            <p:ph type="title"/>
          </p:nvPr>
        </p:nvSpPr>
        <p:spPr/>
        <p:txBody>
          <a:bodyPr>
            <a:normAutofit/>
          </a:bodyPr>
          <a:lstStyle/>
          <a:p>
            <a:r>
              <a:rPr lang="en-US" sz="6000" dirty="0"/>
              <a:t>Ten Words: Class Schedule</a:t>
            </a:r>
          </a:p>
        </p:txBody>
      </p:sp>
      <p:graphicFrame>
        <p:nvGraphicFramePr>
          <p:cNvPr id="10" name="Table 10">
            <a:extLst>
              <a:ext uri="{FF2B5EF4-FFF2-40B4-BE49-F238E27FC236}">
                <a16:creationId xmlns:a16="http://schemas.microsoft.com/office/drawing/2014/main" id="{79DCD05C-80D8-4159-93C5-A01F23A5C72B}"/>
              </a:ext>
            </a:extLst>
          </p:cNvPr>
          <p:cNvGraphicFramePr>
            <a:graphicFrameLocks noGrp="1"/>
          </p:cNvGraphicFramePr>
          <p:nvPr>
            <p:ph idx="1"/>
            <p:extLst>
              <p:ext uri="{D42A27DB-BD31-4B8C-83A1-F6EECF244321}">
                <p14:modId xmlns:p14="http://schemas.microsoft.com/office/powerpoint/2010/main" val="3017130631"/>
              </p:ext>
            </p:extLst>
          </p:nvPr>
        </p:nvGraphicFramePr>
        <p:xfrm>
          <a:off x="838200" y="1486531"/>
          <a:ext cx="10515600" cy="475488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186317163"/>
                    </a:ext>
                  </a:extLst>
                </a:gridCol>
                <a:gridCol w="5257800">
                  <a:extLst>
                    <a:ext uri="{9D8B030D-6E8A-4147-A177-3AD203B41FA5}">
                      <a16:colId xmlns:a16="http://schemas.microsoft.com/office/drawing/2014/main" val="1758429838"/>
                    </a:ext>
                  </a:extLst>
                </a:gridCol>
              </a:tblGrid>
              <a:tr h="363308">
                <a:tc>
                  <a:txBody>
                    <a:bodyPr/>
                    <a:lstStyle/>
                    <a:p>
                      <a:pPr algn="ctr"/>
                      <a:r>
                        <a:rPr lang="en-US" dirty="0"/>
                        <a:t>Date</a:t>
                      </a:r>
                    </a:p>
                  </a:txBody>
                  <a:tcPr/>
                </a:tc>
                <a:tc>
                  <a:txBody>
                    <a:bodyPr/>
                    <a:lstStyle/>
                    <a:p>
                      <a:pPr algn="ctr"/>
                      <a:r>
                        <a:rPr lang="en-US" dirty="0"/>
                        <a:t>Class</a:t>
                      </a:r>
                    </a:p>
                  </a:txBody>
                  <a:tcPr/>
                </a:tc>
                <a:extLst>
                  <a:ext uri="{0D108BD9-81ED-4DB2-BD59-A6C34878D82A}">
                    <a16:rowId xmlns:a16="http://schemas.microsoft.com/office/drawing/2014/main" val="3619193871"/>
                  </a:ext>
                </a:extLst>
              </a:tr>
              <a:tr h="363308">
                <a:tc>
                  <a:txBody>
                    <a:bodyPr/>
                    <a:lstStyle/>
                    <a:p>
                      <a:r>
                        <a:rPr lang="en-US" dirty="0"/>
                        <a:t>Wed. 1/18</a:t>
                      </a:r>
                    </a:p>
                  </a:txBody>
                  <a:tcPr>
                    <a:solidFill>
                      <a:srgbClr val="92D050"/>
                    </a:solidFill>
                  </a:tcPr>
                </a:tc>
                <a:tc>
                  <a:txBody>
                    <a:bodyPr/>
                    <a:lstStyle/>
                    <a:p>
                      <a:r>
                        <a:rPr lang="en-US" dirty="0"/>
                        <a:t>Class Introduction </a:t>
                      </a:r>
                    </a:p>
                  </a:txBody>
                  <a:tcPr>
                    <a:solidFill>
                      <a:srgbClr val="92D050"/>
                    </a:solidFill>
                  </a:tcPr>
                </a:tc>
                <a:extLst>
                  <a:ext uri="{0D108BD9-81ED-4DB2-BD59-A6C34878D82A}">
                    <a16:rowId xmlns:a16="http://schemas.microsoft.com/office/drawing/2014/main" val="4156605872"/>
                  </a:ext>
                </a:extLst>
              </a:tr>
              <a:tr h="363308">
                <a:tc>
                  <a:txBody>
                    <a:bodyPr/>
                    <a:lstStyle/>
                    <a:p>
                      <a:r>
                        <a:rPr lang="en-US" dirty="0"/>
                        <a:t>Sun. 1/22</a:t>
                      </a:r>
                    </a:p>
                  </a:txBody>
                  <a:tcPr>
                    <a:solidFill>
                      <a:srgbClr val="92D050"/>
                    </a:solidFill>
                  </a:tcPr>
                </a:tc>
                <a:tc>
                  <a:txBody>
                    <a:bodyPr/>
                    <a:lstStyle/>
                    <a:p>
                      <a:r>
                        <a:rPr lang="en-US" dirty="0"/>
                        <a:t>Bellaire Business Meeting </a:t>
                      </a:r>
                    </a:p>
                  </a:txBody>
                  <a:tcPr>
                    <a:solidFill>
                      <a:srgbClr val="92D050"/>
                    </a:solidFill>
                  </a:tcPr>
                </a:tc>
                <a:extLst>
                  <a:ext uri="{0D108BD9-81ED-4DB2-BD59-A6C34878D82A}">
                    <a16:rowId xmlns:a16="http://schemas.microsoft.com/office/drawing/2014/main" val="219016917"/>
                  </a:ext>
                </a:extLst>
              </a:tr>
              <a:tr h="363308">
                <a:tc>
                  <a:txBody>
                    <a:bodyPr/>
                    <a:lstStyle/>
                    <a:p>
                      <a:r>
                        <a:rPr lang="en-US" dirty="0"/>
                        <a:t>Wed. 1/25</a:t>
                      </a:r>
                    </a:p>
                  </a:txBody>
                  <a:tcPr>
                    <a:solidFill>
                      <a:srgbClr val="92D050"/>
                    </a:solidFill>
                  </a:tcPr>
                </a:tc>
                <a:tc>
                  <a:txBody>
                    <a:bodyPr/>
                    <a:lstStyle/>
                    <a:p>
                      <a:r>
                        <a:rPr lang="en-US" dirty="0"/>
                        <a:t>No Other Gods Before Me</a:t>
                      </a:r>
                    </a:p>
                  </a:txBody>
                  <a:tcPr>
                    <a:solidFill>
                      <a:srgbClr val="92D050"/>
                    </a:solidFill>
                  </a:tcPr>
                </a:tc>
                <a:extLst>
                  <a:ext uri="{0D108BD9-81ED-4DB2-BD59-A6C34878D82A}">
                    <a16:rowId xmlns:a16="http://schemas.microsoft.com/office/drawing/2014/main" val="523040058"/>
                  </a:ext>
                </a:extLst>
              </a:tr>
              <a:tr h="363308">
                <a:tc>
                  <a:txBody>
                    <a:bodyPr/>
                    <a:lstStyle/>
                    <a:p>
                      <a:r>
                        <a:rPr lang="en-US" dirty="0"/>
                        <a:t>Sun. 1/29</a:t>
                      </a:r>
                    </a:p>
                  </a:txBody>
                  <a:tcPr>
                    <a:solidFill>
                      <a:srgbClr val="92D050"/>
                    </a:solidFill>
                  </a:tcPr>
                </a:tc>
                <a:tc>
                  <a:txBody>
                    <a:bodyPr/>
                    <a:lstStyle/>
                    <a:p>
                      <a:r>
                        <a:rPr lang="en-US" dirty="0"/>
                        <a:t>No Graven Images </a:t>
                      </a:r>
                    </a:p>
                  </a:txBody>
                  <a:tcPr>
                    <a:solidFill>
                      <a:srgbClr val="92D050"/>
                    </a:solidFill>
                  </a:tcPr>
                </a:tc>
                <a:extLst>
                  <a:ext uri="{0D108BD9-81ED-4DB2-BD59-A6C34878D82A}">
                    <a16:rowId xmlns:a16="http://schemas.microsoft.com/office/drawing/2014/main" val="415991692"/>
                  </a:ext>
                </a:extLst>
              </a:tr>
              <a:tr h="363308">
                <a:tc>
                  <a:txBody>
                    <a:bodyPr/>
                    <a:lstStyle/>
                    <a:p>
                      <a:r>
                        <a:rPr lang="en-US" dirty="0"/>
                        <a:t>Wed. 2/1</a:t>
                      </a:r>
                    </a:p>
                  </a:txBody>
                  <a:tcPr>
                    <a:solidFill>
                      <a:srgbClr val="92D050"/>
                    </a:solidFill>
                  </a:tcPr>
                </a:tc>
                <a:tc>
                  <a:txBody>
                    <a:bodyPr/>
                    <a:lstStyle/>
                    <a:p>
                      <a:r>
                        <a:rPr lang="en-US" dirty="0"/>
                        <a:t>Lord’s Name in Vain </a:t>
                      </a:r>
                    </a:p>
                  </a:txBody>
                  <a:tcPr>
                    <a:solidFill>
                      <a:srgbClr val="92D050"/>
                    </a:solidFill>
                  </a:tcPr>
                </a:tc>
                <a:extLst>
                  <a:ext uri="{0D108BD9-81ED-4DB2-BD59-A6C34878D82A}">
                    <a16:rowId xmlns:a16="http://schemas.microsoft.com/office/drawing/2014/main" val="2972019432"/>
                  </a:ext>
                </a:extLst>
              </a:tr>
              <a:tr h="363308">
                <a:tc>
                  <a:txBody>
                    <a:bodyPr/>
                    <a:lstStyle/>
                    <a:p>
                      <a:r>
                        <a:rPr lang="en-US" dirty="0"/>
                        <a:t>Sun. 2/5</a:t>
                      </a:r>
                    </a:p>
                  </a:txBody>
                  <a:tcPr>
                    <a:solidFill>
                      <a:srgbClr val="92D050"/>
                    </a:solidFill>
                  </a:tcPr>
                </a:tc>
                <a:tc>
                  <a:txBody>
                    <a:bodyPr/>
                    <a:lstStyle/>
                    <a:p>
                      <a:r>
                        <a:rPr lang="en-US" dirty="0"/>
                        <a:t>Remember the Sabbath Day </a:t>
                      </a:r>
                    </a:p>
                  </a:txBody>
                  <a:tcPr>
                    <a:solidFill>
                      <a:srgbClr val="92D050"/>
                    </a:solidFill>
                  </a:tcPr>
                </a:tc>
                <a:extLst>
                  <a:ext uri="{0D108BD9-81ED-4DB2-BD59-A6C34878D82A}">
                    <a16:rowId xmlns:a16="http://schemas.microsoft.com/office/drawing/2014/main" val="1280986965"/>
                  </a:ext>
                </a:extLst>
              </a:tr>
              <a:tr h="363308">
                <a:tc>
                  <a:txBody>
                    <a:bodyPr/>
                    <a:lstStyle/>
                    <a:p>
                      <a:r>
                        <a:rPr lang="en-US" dirty="0"/>
                        <a:t>Wed. 2/8</a:t>
                      </a:r>
                    </a:p>
                  </a:txBody>
                  <a:tcPr>
                    <a:solidFill>
                      <a:srgbClr val="92D050"/>
                    </a:solidFill>
                  </a:tcPr>
                </a:tc>
                <a:tc>
                  <a:txBody>
                    <a:bodyPr/>
                    <a:lstStyle/>
                    <a:p>
                      <a:r>
                        <a:rPr lang="en-US" dirty="0"/>
                        <a:t>Honor your Father and Mother </a:t>
                      </a:r>
                    </a:p>
                  </a:txBody>
                  <a:tcPr>
                    <a:solidFill>
                      <a:srgbClr val="92D050"/>
                    </a:solidFill>
                  </a:tcPr>
                </a:tc>
                <a:extLst>
                  <a:ext uri="{0D108BD9-81ED-4DB2-BD59-A6C34878D82A}">
                    <a16:rowId xmlns:a16="http://schemas.microsoft.com/office/drawing/2014/main" val="1303999704"/>
                  </a:ext>
                </a:extLst>
              </a:tr>
              <a:tr h="363308">
                <a:tc>
                  <a:txBody>
                    <a:bodyPr/>
                    <a:lstStyle/>
                    <a:p>
                      <a:r>
                        <a:rPr lang="en-US" dirty="0"/>
                        <a:t>Sun. 2/12</a:t>
                      </a:r>
                    </a:p>
                  </a:txBody>
                  <a:tcPr>
                    <a:solidFill>
                      <a:srgbClr val="92D050"/>
                    </a:solidFill>
                  </a:tcPr>
                </a:tc>
                <a:tc>
                  <a:txBody>
                    <a:bodyPr/>
                    <a:lstStyle/>
                    <a:p>
                      <a:r>
                        <a:rPr lang="en-US" dirty="0"/>
                        <a:t>Do Not Murder </a:t>
                      </a:r>
                    </a:p>
                  </a:txBody>
                  <a:tcPr>
                    <a:solidFill>
                      <a:srgbClr val="92D050"/>
                    </a:solidFill>
                  </a:tcPr>
                </a:tc>
                <a:extLst>
                  <a:ext uri="{0D108BD9-81ED-4DB2-BD59-A6C34878D82A}">
                    <a16:rowId xmlns:a16="http://schemas.microsoft.com/office/drawing/2014/main" val="9223779"/>
                  </a:ext>
                </a:extLst>
              </a:tr>
              <a:tr h="363308">
                <a:tc>
                  <a:txBody>
                    <a:bodyPr/>
                    <a:lstStyle/>
                    <a:p>
                      <a:r>
                        <a:rPr lang="en-US" dirty="0"/>
                        <a:t>Wed. 2/15</a:t>
                      </a:r>
                    </a:p>
                  </a:txBody>
                  <a:tcPr>
                    <a:solidFill>
                      <a:srgbClr val="92D050"/>
                    </a:solidFill>
                  </a:tcPr>
                </a:tc>
                <a:tc>
                  <a:txBody>
                    <a:bodyPr/>
                    <a:lstStyle/>
                    <a:p>
                      <a:r>
                        <a:rPr lang="en-US" dirty="0"/>
                        <a:t>Do Not Commit Adultery </a:t>
                      </a:r>
                    </a:p>
                  </a:txBody>
                  <a:tcPr>
                    <a:solidFill>
                      <a:srgbClr val="92D050"/>
                    </a:solidFill>
                  </a:tcPr>
                </a:tc>
                <a:extLst>
                  <a:ext uri="{0D108BD9-81ED-4DB2-BD59-A6C34878D82A}">
                    <a16:rowId xmlns:a16="http://schemas.microsoft.com/office/drawing/2014/main" val="2329284091"/>
                  </a:ext>
                </a:extLst>
              </a:tr>
              <a:tr h="363308">
                <a:tc>
                  <a:txBody>
                    <a:bodyPr/>
                    <a:lstStyle/>
                    <a:p>
                      <a:r>
                        <a:rPr lang="en-US" b="1" dirty="0"/>
                        <a:t>Sun. 2/19</a:t>
                      </a:r>
                    </a:p>
                  </a:txBody>
                  <a:tcPr/>
                </a:tc>
                <a:tc>
                  <a:txBody>
                    <a:bodyPr/>
                    <a:lstStyle/>
                    <a:p>
                      <a:r>
                        <a:rPr lang="en-US" b="1" dirty="0"/>
                        <a:t>Do Not Steal </a:t>
                      </a:r>
                    </a:p>
                  </a:txBody>
                  <a:tcPr/>
                </a:tc>
                <a:extLst>
                  <a:ext uri="{0D108BD9-81ED-4DB2-BD59-A6C34878D82A}">
                    <a16:rowId xmlns:a16="http://schemas.microsoft.com/office/drawing/2014/main" val="2041149782"/>
                  </a:ext>
                </a:extLst>
              </a:tr>
              <a:tr h="363308">
                <a:tc>
                  <a:txBody>
                    <a:bodyPr/>
                    <a:lstStyle/>
                    <a:p>
                      <a:r>
                        <a:rPr lang="en-US" dirty="0"/>
                        <a:t>Wed. 2/22</a:t>
                      </a:r>
                    </a:p>
                  </a:txBody>
                  <a:tcPr/>
                </a:tc>
                <a:tc>
                  <a:txBody>
                    <a:bodyPr/>
                    <a:lstStyle/>
                    <a:p>
                      <a:r>
                        <a:rPr lang="en-US" dirty="0"/>
                        <a:t>Do Not Bear False Witness </a:t>
                      </a:r>
                    </a:p>
                  </a:txBody>
                  <a:tcPr/>
                </a:tc>
                <a:extLst>
                  <a:ext uri="{0D108BD9-81ED-4DB2-BD59-A6C34878D82A}">
                    <a16:rowId xmlns:a16="http://schemas.microsoft.com/office/drawing/2014/main" val="511816182"/>
                  </a:ext>
                </a:extLst>
              </a:tr>
              <a:tr h="363308">
                <a:tc>
                  <a:txBody>
                    <a:bodyPr/>
                    <a:lstStyle/>
                    <a:p>
                      <a:r>
                        <a:rPr lang="en-US" dirty="0"/>
                        <a:t>Sun. 2/26</a:t>
                      </a:r>
                    </a:p>
                  </a:txBody>
                  <a:tcPr/>
                </a:tc>
                <a:tc>
                  <a:txBody>
                    <a:bodyPr/>
                    <a:lstStyle/>
                    <a:p>
                      <a:r>
                        <a:rPr lang="en-US" dirty="0"/>
                        <a:t>Do Not Covet / Class Conclusion </a:t>
                      </a:r>
                    </a:p>
                  </a:txBody>
                  <a:tcPr/>
                </a:tc>
                <a:extLst>
                  <a:ext uri="{0D108BD9-81ED-4DB2-BD59-A6C34878D82A}">
                    <a16:rowId xmlns:a16="http://schemas.microsoft.com/office/drawing/2014/main" val="1072174431"/>
                  </a:ext>
                </a:extLst>
              </a:tr>
            </a:tbl>
          </a:graphicData>
        </a:graphic>
      </p:graphicFrame>
      <p:sp>
        <p:nvSpPr>
          <p:cNvPr id="3" name="Footer Placeholder 2">
            <a:extLst>
              <a:ext uri="{FF2B5EF4-FFF2-40B4-BE49-F238E27FC236}">
                <a16:creationId xmlns:a16="http://schemas.microsoft.com/office/drawing/2014/main" id="{6C7DDA0A-5A17-49D7-B041-43AE047633BA}"/>
              </a:ext>
            </a:extLst>
          </p:cNvPr>
          <p:cNvSpPr>
            <a:spLocks noGrp="1"/>
          </p:cNvSpPr>
          <p:nvPr>
            <p:ph type="ftr" sz="quarter" idx="10"/>
          </p:nvPr>
        </p:nvSpPr>
        <p:spPr/>
        <p:txBody>
          <a:bodyPr/>
          <a:lstStyle/>
          <a:p>
            <a:r>
              <a:rPr lang="en-US" dirty="0"/>
              <a:t>Ten Words Bible Class</a:t>
            </a:r>
          </a:p>
        </p:txBody>
      </p:sp>
      <p:sp>
        <p:nvSpPr>
          <p:cNvPr id="4" name="Slide Number Placeholder 3">
            <a:extLst>
              <a:ext uri="{FF2B5EF4-FFF2-40B4-BE49-F238E27FC236}">
                <a16:creationId xmlns:a16="http://schemas.microsoft.com/office/drawing/2014/main" id="{B7FD091D-53E2-4840-9DF3-9F8AE1D7BBD1}"/>
              </a:ext>
            </a:extLst>
          </p:cNvPr>
          <p:cNvSpPr>
            <a:spLocks noGrp="1"/>
          </p:cNvSpPr>
          <p:nvPr>
            <p:ph type="sldNum" sz="quarter" idx="11"/>
          </p:nvPr>
        </p:nvSpPr>
        <p:spPr/>
        <p:txBody>
          <a:bodyPr/>
          <a:lstStyle/>
          <a:p>
            <a:fld id="{294A09A9-5501-47C1-A89A-A340965A2BE2}" type="slidenum">
              <a:rPr lang="en-US" smtClean="0"/>
              <a:t>2</a:t>
            </a:fld>
            <a:endParaRPr lang="en-US" dirty="0"/>
          </a:p>
        </p:txBody>
      </p:sp>
    </p:spTree>
    <p:extLst>
      <p:ext uri="{BB962C8B-B14F-4D97-AF65-F5344CB8AC3E}">
        <p14:creationId xmlns:p14="http://schemas.microsoft.com/office/powerpoint/2010/main" val="449436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B0BA9-CA95-6564-9A72-D7CAA70BA444}"/>
              </a:ext>
            </a:extLst>
          </p:cNvPr>
          <p:cNvSpPr>
            <a:spLocks noGrp="1"/>
          </p:cNvSpPr>
          <p:nvPr>
            <p:ph type="title"/>
          </p:nvPr>
        </p:nvSpPr>
        <p:spPr/>
        <p:txBody>
          <a:bodyPr/>
          <a:lstStyle/>
          <a:p>
            <a:r>
              <a:rPr lang="en-US" u="sng" dirty="0"/>
              <a:t>Significance of Ten Commandments</a:t>
            </a:r>
          </a:p>
        </p:txBody>
      </p:sp>
      <p:sp>
        <p:nvSpPr>
          <p:cNvPr id="3" name="Content Placeholder 2">
            <a:extLst>
              <a:ext uri="{FF2B5EF4-FFF2-40B4-BE49-F238E27FC236}">
                <a16:creationId xmlns:a16="http://schemas.microsoft.com/office/drawing/2014/main" id="{1E0FD0F4-3F76-2207-93C1-7D70A1F4403D}"/>
              </a:ext>
            </a:extLst>
          </p:cNvPr>
          <p:cNvSpPr>
            <a:spLocks noGrp="1"/>
          </p:cNvSpPr>
          <p:nvPr>
            <p:ph idx="1"/>
          </p:nvPr>
        </p:nvSpPr>
        <p:spPr/>
        <p:txBody>
          <a:bodyPr>
            <a:normAutofit/>
          </a:bodyPr>
          <a:lstStyle/>
          <a:p>
            <a:r>
              <a:rPr lang="en-US" sz="3000" u="sng" dirty="0"/>
              <a:t>To know </a:t>
            </a:r>
            <a:r>
              <a:rPr lang="en-US" sz="3000" i="1" u="sng" dirty="0"/>
              <a:t>who God is </a:t>
            </a:r>
            <a:r>
              <a:rPr lang="en-US" sz="3000" u="sng" dirty="0"/>
              <a:t>and what His children ought to be.</a:t>
            </a:r>
          </a:p>
          <a:p>
            <a:pPr lvl="1"/>
            <a:r>
              <a:rPr lang="en-US" sz="2800" u="sng" dirty="0"/>
              <a:t>Proverbs 14:12 </a:t>
            </a:r>
            <a:r>
              <a:rPr lang="en-US" sz="2800" dirty="0"/>
              <a:t>“There is a way which seems right to a man, but the end thereof are the ways of death.”</a:t>
            </a:r>
          </a:p>
          <a:p>
            <a:pPr lvl="1"/>
            <a:r>
              <a:rPr lang="en-US" sz="2800" u="sng" dirty="0"/>
              <a:t>Proverbs 9:10 </a:t>
            </a:r>
            <a:r>
              <a:rPr lang="en-US" sz="2800" dirty="0"/>
              <a:t>“The fear of the Lord is the beginning of wisdom, And the knowledge of the Holy One is understanding.”</a:t>
            </a:r>
          </a:p>
          <a:p>
            <a:r>
              <a:rPr lang="en-US" sz="3000" u="sng" dirty="0"/>
              <a:t>Remember the Covenant </a:t>
            </a:r>
          </a:p>
          <a:p>
            <a:pPr lvl="1"/>
            <a:r>
              <a:rPr lang="en-US" sz="2800" dirty="0"/>
              <a:t>Exodus 19:3-6 “…if you will </a:t>
            </a:r>
            <a:r>
              <a:rPr lang="en-US" sz="2800" b="1" u="sng" dirty="0">
                <a:solidFill>
                  <a:srgbClr val="FF0000"/>
                </a:solidFill>
              </a:rPr>
              <a:t>indeed obey My voice </a:t>
            </a:r>
            <a:r>
              <a:rPr lang="en-US" sz="2800" dirty="0"/>
              <a:t>and </a:t>
            </a:r>
            <a:r>
              <a:rPr lang="en-US" sz="2800" b="1" u="sng" dirty="0">
                <a:solidFill>
                  <a:srgbClr val="FF0000"/>
                </a:solidFill>
              </a:rPr>
              <a:t>keep My covenant</a:t>
            </a:r>
            <a:r>
              <a:rPr lang="en-US" sz="2800" dirty="0"/>
              <a:t>, then you shall be </a:t>
            </a:r>
            <a:r>
              <a:rPr lang="en-US" sz="2800" b="1" u="sng" dirty="0">
                <a:solidFill>
                  <a:srgbClr val="0070C0"/>
                </a:solidFill>
              </a:rPr>
              <a:t>My own possession</a:t>
            </a:r>
            <a:r>
              <a:rPr lang="en-US" sz="2800" dirty="0"/>
              <a:t> among all the peoples, for all the earth is Mine; and you shall be to Me </a:t>
            </a:r>
            <a:r>
              <a:rPr lang="en-US" sz="2800" b="1" u="sng" dirty="0">
                <a:solidFill>
                  <a:srgbClr val="0070C0"/>
                </a:solidFill>
              </a:rPr>
              <a:t>a kingdom of priests </a:t>
            </a:r>
            <a:r>
              <a:rPr lang="en-US" sz="2800" dirty="0"/>
              <a:t>and a </a:t>
            </a:r>
            <a:r>
              <a:rPr lang="en-US" sz="2800" b="1" u="sng" dirty="0">
                <a:solidFill>
                  <a:srgbClr val="0070C0"/>
                </a:solidFill>
              </a:rPr>
              <a:t>holy nation</a:t>
            </a:r>
            <a:r>
              <a:rPr lang="en-US" sz="2800" dirty="0"/>
              <a:t>.”</a:t>
            </a:r>
          </a:p>
          <a:p>
            <a:endParaRPr lang="en-US" dirty="0"/>
          </a:p>
          <a:p>
            <a:endParaRPr lang="en-US" dirty="0"/>
          </a:p>
        </p:txBody>
      </p:sp>
      <p:sp>
        <p:nvSpPr>
          <p:cNvPr id="4" name="Footer Placeholder 3">
            <a:extLst>
              <a:ext uri="{FF2B5EF4-FFF2-40B4-BE49-F238E27FC236}">
                <a16:creationId xmlns:a16="http://schemas.microsoft.com/office/drawing/2014/main" id="{E464E33C-E772-E030-53D9-E0B010C77710}"/>
              </a:ext>
            </a:extLst>
          </p:cNvPr>
          <p:cNvSpPr>
            <a:spLocks noGrp="1"/>
          </p:cNvSpPr>
          <p:nvPr>
            <p:ph type="ftr" sz="quarter" idx="10"/>
          </p:nvPr>
        </p:nvSpPr>
        <p:spPr/>
        <p:txBody>
          <a:bodyPr/>
          <a:lstStyle/>
          <a:p>
            <a:r>
              <a:rPr lang="en-US" dirty="0"/>
              <a:t>Ten Words Bible Class</a:t>
            </a:r>
          </a:p>
        </p:txBody>
      </p:sp>
      <p:sp>
        <p:nvSpPr>
          <p:cNvPr id="5" name="Slide Number Placeholder 4">
            <a:extLst>
              <a:ext uri="{FF2B5EF4-FFF2-40B4-BE49-F238E27FC236}">
                <a16:creationId xmlns:a16="http://schemas.microsoft.com/office/drawing/2014/main" id="{80A72851-C2CF-C71D-E7F5-2C5FB5254805}"/>
              </a:ext>
            </a:extLst>
          </p:cNvPr>
          <p:cNvSpPr>
            <a:spLocks noGrp="1"/>
          </p:cNvSpPr>
          <p:nvPr>
            <p:ph type="sldNum" sz="quarter" idx="11"/>
          </p:nvPr>
        </p:nvSpPr>
        <p:spPr/>
        <p:txBody>
          <a:bodyPr/>
          <a:lstStyle/>
          <a:p>
            <a:fld id="{294A09A9-5501-47C1-A89A-A340965A2BE2}" type="slidenum">
              <a:rPr lang="en-US" smtClean="0"/>
              <a:pPr/>
              <a:t>3</a:t>
            </a:fld>
            <a:endParaRPr lang="en-US" dirty="0"/>
          </a:p>
        </p:txBody>
      </p:sp>
    </p:spTree>
    <p:extLst>
      <p:ext uri="{BB962C8B-B14F-4D97-AF65-F5344CB8AC3E}">
        <p14:creationId xmlns:p14="http://schemas.microsoft.com/office/powerpoint/2010/main" val="792551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4FDF5-4D96-DB72-1E81-AD9E328AF4C5}"/>
              </a:ext>
            </a:extLst>
          </p:cNvPr>
          <p:cNvSpPr>
            <a:spLocks noGrp="1"/>
          </p:cNvSpPr>
          <p:nvPr>
            <p:ph type="title"/>
          </p:nvPr>
        </p:nvSpPr>
        <p:spPr/>
        <p:txBody>
          <a:bodyPr/>
          <a:lstStyle/>
          <a:p>
            <a:r>
              <a:rPr lang="en-US" u="sng" dirty="0"/>
              <a:t>READ: MARK 7:21-22</a:t>
            </a:r>
          </a:p>
        </p:txBody>
      </p:sp>
      <p:sp>
        <p:nvSpPr>
          <p:cNvPr id="3" name="Content Placeholder 2">
            <a:extLst>
              <a:ext uri="{FF2B5EF4-FFF2-40B4-BE49-F238E27FC236}">
                <a16:creationId xmlns:a16="http://schemas.microsoft.com/office/drawing/2014/main" id="{F0D32D2A-6F42-14AC-6043-B7A896A047B9}"/>
              </a:ext>
            </a:extLst>
          </p:cNvPr>
          <p:cNvSpPr>
            <a:spLocks noGrp="1"/>
          </p:cNvSpPr>
          <p:nvPr>
            <p:ph idx="1"/>
          </p:nvPr>
        </p:nvSpPr>
        <p:spPr/>
        <p:txBody>
          <a:bodyPr>
            <a:normAutofit/>
          </a:bodyPr>
          <a:lstStyle/>
          <a:p>
            <a:pPr marL="0" indent="0" algn="ctr">
              <a:buNone/>
            </a:pPr>
            <a:endParaRPr lang="en-US" sz="3200" dirty="0"/>
          </a:p>
          <a:p>
            <a:endParaRPr lang="en-US" sz="3200" dirty="0"/>
          </a:p>
          <a:p>
            <a:endParaRPr lang="en-US" sz="3200" dirty="0"/>
          </a:p>
          <a:p>
            <a:endParaRPr lang="en-US" sz="3200" dirty="0"/>
          </a:p>
          <a:p>
            <a:r>
              <a:rPr lang="en-US" sz="3200" dirty="0"/>
              <a:t>Discuss with neighbor(s) the following questions:</a:t>
            </a:r>
          </a:p>
          <a:p>
            <a:pPr lvl="1"/>
            <a:r>
              <a:rPr lang="en-US" sz="3200" dirty="0"/>
              <a:t>How are these “evil things” related?</a:t>
            </a:r>
          </a:p>
          <a:p>
            <a:pPr lvl="1"/>
            <a:r>
              <a:rPr lang="en-US" sz="3200" dirty="0"/>
              <a:t>Do they belong together in the same list?  How?</a:t>
            </a:r>
          </a:p>
          <a:p>
            <a:pPr lvl="1"/>
            <a:r>
              <a:rPr lang="en-US" sz="3200" dirty="0"/>
              <a:t>How does the world view these things? </a:t>
            </a:r>
          </a:p>
        </p:txBody>
      </p:sp>
      <p:sp>
        <p:nvSpPr>
          <p:cNvPr id="4" name="Footer Placeholder 3">
            <a:extLst>
              <a:ext uri="{FF2B5EF4-FFF2-40B4-BE49-F238E27FC236}">
                <a16:creationId xmlns:a16="http://schemas.microsoft.com/office/drawing/2014/main" id="{F6FE8C40-9C8D-31E7-8EB0-7F65B662FBA7}"/>
              </a:ext>
            </a:extLst>
          </p:cNvPr>
          <p:cNvSpPr>
            <a:spLocks noGrp="1"/>
          </p:cNvSpPr>
          <p:nvPr>
            <p:ph type="ftr" sz="quarter" idx="10"/>
          </p:nvPr>
        </p:nvSpPr>
        <p:spPr/>
        <p:txBody>
          <a:bodyPr/>
          <a:lstStyle/>
          <a:p>
            <a:r>
              <a:rPr lang="en-US" dirty="0"/>
              <a:t>Ten Words Bible Study</a:t>
            </a:r>
          </a:p>
        </p:txBody>
      </p:sp>
      <p:sp>
        <p:nvSpPr>
          <p:cNvPr id="5" name="Slide Number Placeholder 4">
            <a:extLst>
              <a:ext uri="{FF2B5EF4-FFF2-40B4-BE49-F238E27FC236}">
                <a16:creationId xmlns:a16="http://schemas.microsoft.com/office/drawing/2014/main" id="{B0D0396E-12D9-FFB8-BEAD-6053084D4DEE}"/>
              </a:ext>
            </a:extLst>
          </p:cNvPr>
          <p:cNvSpPr>
            <a:spLocks noGrp="1"/>
          </p:cNvSpPr>
          <p:nvPr>
            <p:ph type="sldNum" sz="quarter" idx="11"/>
          </p:nvPr>
        </p:nvSpPr>
        <p:spPr/>
        <p:txBody>
          <a:bodyPr/>
          <a:lstStyle/>
          <a:p>
            <a:fld id="{294A09A9-5501-47C1-A89A-A340965A2BE2}" type="slidenum">
              <a:rPr lang="en-US" smtClean="0"/>
              <a:pPr/>
              <a:t>4</a:t>
            </a:fld>
            <a:endParaRPr lang="en-US" dirty="0"/>
          </a:p>
        </p:txBody>
      </p:sp>
      <p:graphicFrame>
        <p:nvGraphicFramePr>
          <p:cNvPr id="6" name="Table 6">
            <a:extLst>
              <a:ext uri="{FF2B5EF4-FFF2-40B4-BE49-F238E27FC236}">
                <a16:creationId xmlns:a16="http://schemas.microsoft.com/office/drawing/2014/main" id="{6C043196-8F1C-A2A2-9219-48B3CFA2F6B8}"/>
              </a:ext>
            </a:extLst>
          </p:cNvPr>
          <p:cNvGraphicFramePr>
            <a:graphicFrameLocks noGrp="1"/>
          </p:cNvGraphicFramePr>
          <p:nvPr>
            <p:extLst>
              <p:ext uri="{D42A27DB-BD31-4B8C-83A1-F6EECF244321}">
                <p14:modId xmlns:p14="http://schemas.microsoft.com/office/powerpoint/2010/main" val="1209164443"/>
              </p:ext>
            </p:extLst>
          </p:nvPr>
        </p:nvGraphicFramePr>
        <p:xfrm>
          <a:off x="838200" y="1825626"/>
          <a:ext cx="10515600" cy="1554480"/>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3619696655"/>
                    </a:ext>
                  </a:extLst>
                </a:gridCol>
              </a:tblGrid>
              <a:tr h="13286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b="0" dirty="0">
                          <a:solidFill>
                            <a:schemeClr val="tx1"/>
                          </a:solidFill>
                          <a:latin typeface="+mn-lt"/>
                        </a:rPr>
                        <a:t>“For from within, </a:t>
                      </a:r>
                      <a:r>
                        <a:rPr lang="en-US" sz="2600" b="0" i="1" dirty="0">
                          <a:solidFill>
                            <a:schemeClr val="tx1"/>
                          </a:solidFill>
                          <a:latin typeface="+mn-lt"/>
                        </a:rPr>
                        <a:t>out of the heart of men</a:t>
                      </a:r>
                      <a:r>
                        <a:rPr lang="en-US" sz="2600" b="0" dirty="0">
                          <a:solidFill>
                            <a:schemeClr val="tx1"/>
                          </a:solidFill>
                          <a:latin typeface="+mn-lt"/>
                        </a:rPr>
                        <a:t>, proceed the evil thoughts, fornications, </a:t>
                      </a:r>
                      <a:r>
                        <a:rPr lang="en-US" sz="2600" b="1" i="1" dirty="0">
                          <a:solidFill>
                            <a:srgbClr val="FF0000"/>
                          </a:solidFill>
                          <a:latin typeface="+mn-lt"/>
                        </a:rPr>
                        <a:t>thefts</a:t>
                      </a:r>
                      <a:r>
                        <a:rPr lang="en-US" sz="2600" b="0" dirty="0">
                          <a:solidFill>
                            <a:schemeClr val="tx1"/>
                          </a:solidFill>
                          <a:latin typeface="+mn-lt"/>
                        </a:rPr>
                        <a:t>, murders, adulteries, sensuality, envy, slander, pride and foolishness.  All these evil things proceed from within and </a:t>
                      </a:r>
                      <a:r>
                        <a:rPr lang="en-US" sz="2600" b="0" i="1" u="none" dirty="0">
                          <a:solidFill>
                            <a:schemeClr val="tx1"/>
                          </a:solidFill>
                          <a:latin typeface="+mn-lt"/>
                        </a:rPr>
                        <a:t>defile the man</a:t>
                      </a:r>
                      <a:r>
                        <a:rPr lang="en-US" sz="2600" b="0" dirty="0">
                          <a:solidFill>
                            <a:schemeClr val="tx1"/>
                          </a:solidFill>
                          <a:latin typeface="+mn-lt"/>
                        </a:rPr>
                        <a:t>.”</a:t>
                      </a:r>
                    </a:p>
                    <a:p>
                      <a:endParaRPr lang="en-US" dirty="0"/>
                    </a:p>
                  </a:txBody>
                  <a:tcPr>
                    <a:solidFill>
                      <a:schemeClr val="bg2"/>
                    </a:solidFill>
                  </a:tcPr>
                </a:tc>
                <a:extLst>
                  <a:ext uri="{0D108BD9-81ED-4DB2-BD59-A6C34878D82A}">
                    <a16:rowId xmlns:a16="http://schemas.microsoft.com/office/drawing/2014/main" val="1957793542"/>
                  </a:ext>
                </a:extLst>
              </a:tr>
            </a:tbl>
          </a:graphicData>
        </a:graphic>
      </p:graphicFrame>
    </p:spTree>
    <p:extLst>
      <p:ext uri="{BB962C8B-B14F-4D97-AF65-F5344CB8AC3E}">
        <p14:creationId xmlns:p14="http://schemas.microsoft.com/office/powerpoint/2010/main" val="379280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79002-55A2-E6B5-9718-D6000178E403}"/>
              </a:ext>
            </a:extLst>
          </p:cNvPr>
          <p:cNvSpPr>
            <a:spLocks noGrp="1"/>
          </p:cNvSpPr>
          <p:nvPr>
            <p:ph type="title"/>
          </p:nvPr>
        </p:nvSpPr>
        <p:spPr/>
        <p:txBody>
          <a:bodyPr/>
          <a:lstStyle/>
          <a:p>
            <a:r>
              <a:rPr lang="en-US" u="sng" dirty="0"/>
              <a:t>Transformative Power of God’s Word</a:t>
            </a:r>
          </a:p>
        </p:txBody>
      </p:sp>
      <p:graphicFrame>
        <p:nvGraphicFramePr>
          <p:cNvPr id="7" name="Table 7">
            <a:extLst>
              <a:ext uri="{FF2B5EF4-FFF2-40B4-BE49-F238E27FC236}">
                <a16:creationId xmlns:a16="http://schemas.microsoft.com/office/drawing/2014/main" id="{BF366E14-6C66-FB87-D2EF-C8255E825804}"/>
              </a:ext>
            </a:extLst>
          </p:cNvPr>
          <p:cNvGraphicFramePr>
            <a:graphicFrameLocks noGrp="1"/>
          </p:cNvGraphicFramePr>
          <p:nvPr>
            <p:ph idx="1"/>
            <p:extLst>
              <p:ext uri="{D42A27DB-BD31-4B8C-83A1-F6EECF244321}">
                <p14:modId xmlns:p14="http://schemas.microsoft.com/office/powerpoint/2010/main" val="2950185268"/>
              </p:ext>
            </p:extLst>
          </p:nvPr>
        </p:nvGraphicFramePr>
        <p:xfrm>
          <a:off x="838200" y="1825625"/>
          <a:ext cx="10515600" cy="455250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606977077"/>
                    </a:ext>
                  </a:extLst>
                </a:gridCol>
                <a:gridCol w="2027689">
                  <a:extLst>
                    <a:ext uri="{9D8B030D-6E8A-4147-A177-3AD203B41FA5}">
                      <a16:colId xmlns:a16="http://schemas.microsoft.com/office/drawing/2014/main" val="178966533"/>
                    </a:ext>
                  </a:extLst>
                </a:gridCol>
                <a:gridCol w="2650921">
                  <a:extLst>
                    <a:ext uri="{9D8B030D-6E8A-4147-A177-3AD203B41FA5}">
                      <a16:colId xmlns:a16="http://schemas.microsoft.com/office/drawing/2014/main" val="3033804249"/>
                    </a:ext>
                  </a:extLst>
                </a:gridCol>
                <a:gridCol w="3208090">
                  <a:extLst>
                    <a:ext uri="{9D8B030D-6E8A-4147-A177-3AD203B41FA5}">
                      <a16:colId xmlns:a16="http://schemas.microsoft.com/office/drawing/2014/main" val="2134759265"/>
                    </a:ext>
                  </a:extLst>
                </a:gridCol>
              </a:tblGrid>
              <a:tr h="543765">
                <a:tc rowSpan="2">
                  <a:txBody>
                    <a:bodyPr/>
                    <a:lstStyle/>
                    <a:p>
                      <a:pPr algn="ctr"/>
                      <a:r>
                        <a:rPr lang="en-US" dirty="0"/>
                        <a:t>PHYSICAL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dirty="0"/>
                        <a:t>COMMANDMENT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dirty="0"/>
                        <a:t>SPIRITUAL / HEART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2280854265"/>
                  </a:ext>
                </a:extLst>
              </a:tr>
              <a:tr h="543765">
                <a:tc vMerge="1">
                  <a:txBody>
                    <a:bodyPr/>
                    <a:lstStyle/>
                    <a:p>
                      <a:endParaRPr lang="en-US"/>
                    </a:p>
                  </a:txBody>
                  <a:tcPr/>
                </a:tc>
                <a:tc vMerge="1">
                  <a:txBody>
                    <a:bodyPr/>
                    <a:lstStyle/>
                    <a:p>
                      <a:endParaRPr lang="en-US"/>
                    </a:p>
                  </a:txBody>
                  <a:tcPr/>
                </a:tc>
                <a:tc>
                  <a:txBody>
                    <a:bodyPr/>
                    <a:lstStyle/>
                    <a:p>
                      <a:pPr algn="ctr"/>
                      <a:r>
                        <a:rPr lang="en-US" b="1" dirty="0"/>
                        <a:t>Prohibitive</a:t>
                      </a:r>
                      <a:r>
                        <a:rPr lang="en-US" dirty="0"/>
                        <a:t> / </a:t>
                      </a:r>
                      <a:r>
                        <a:rPr lang="en-US" b="1" dirty="0"/>
                        <a:t>Discipline</a:t>
                      </a:r>
                      <a:r>
                        <a:rPr lang="en-US" dirty="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t>Proactive</a:t>
                      </a:r>
                      <a:r>
                        <a:rPr lang="en-US" dirty="0"/>
                        <a:t> / </a:t>
                      </a:r>
                      <a:r>
                        <a:rPr lang="en-US" b="1" dirty="0"/>
                        <a:t>Purpose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7718666"/>
                  </a:ext>
                </a:extLst>
              </a:tr>
              <a:tr h="1141335">
                <a:tc>
                  <a:txBody>
                    <a:bodyPr/>
                    <a:lstStyle/>
                    <a:p>
                      <a:pPr marL="285750" indent="-285750" algn="l">
                        <a:buFont typeface="Arial" panose="020B0604020202020204" pitchFamily="34" charset="0"/>
                        <a:buChar char="•"/>
                      </a:pPr>
                      <a:r>
                        <a:rPr lang="en-US" dirty="0"/>
                        <a:t>Do not unjustly take the life of another.</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Murder </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dirty="0"/>
                        <a:t>Do not insult</a:t>
                      </a:r>
                    </a:p>
                    <a:p>
                      <a:pPr marL="285750" indent="-285750">
                        <a:buFont typeface="Arial" panose="020B0604020202020204" pitchFamily="34" charset="0"/>
                        <a:buChar char="•"/>
                      </a:pPr>
                      <a:r>
                        <a:rPr lang="en-US" dirty="0"/>
                        <a:t>Do not be angry</a:t>
                      </a:r>
                    </a:p>
                    <a:p>
                      <a:pPr marL="285750" indent="-285750">
                        <a:buFont typeface="Arial" panose="020B0604020202020204" pitchFamily="34" charset="0"/>
                        <a:buChar char="•"/>
                      </a:pPr>
                      <a:r>
                        <a:rPr lang="en-US" dirty="0"/>
                        <a:t>Do not hate</a:t>
                      </a:r>
                    </a:p>
                    <a:p>
                      <a:pPr marL="285750" indent="-285750">
                        <a:buFont typeface="Arial" panose="020B0604020202020204" pitchFamily="34" charset="0"/>
                        <a:buChar char="•"/>
                      </a:pPr>
                      <a:endParaRPr lang="en-US"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600" b="1" dirty="0">
                          <a:solidFill>
                            <a:srgbClr val="FF0000"/>
                          </a:solidFill>
                        </a:rPr>
                        <a:t>Love</a:t>
                      </a:r>
                      <a:r>
                        <a:rPr lang="en-US" sz="1600" dirty="0"/>
                        <a:t> / Lay down life: John 15:13</a:t>
                      </a:r>
                    </a:p>
                    <a:p>
                      <a:pPr marL="285750" indent="-285750">
                        <a:buFont typeface="Arial" panose="020B0604020202020204" pitchFamily="34" charset="0"/>
                        <a:buChar char="•"/>
                      </a:pPr>
                      <a:r>
                        <a:rPr lang="en-US" sz="1600" b="1" dirty="0">
                          <a:solidFill>
                            <a:srgbClr val="FF0000"/>
                          </a:solidFill>
                        </a:rPr>
                        <a:t>Love</a:t>
                      </a:r>
                      <a:r>
                        <a:rPr lang="en-US" sz="1600" dirty="0"/>
                        <a:t> your enemies: Luke 6:27-30</a:t>
                      </a:r>
                    </a:p>
                    <a:p>
                      <a:pPr marL="285750" indent="-285750">
                        <a:buFont typeface="Arial" panose="020B0604020202020204" pitchFamily="34" charset="0"/>
                        <a:buChar char="•"/>
                      </a:pPr>
                      <a:r>
                        <a:rPr lang="en-US" sz="1600" dirty="0"/>
                        <a:t>Golden Rule: Matt 7:12</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0383385"/>
                  </a:ext>
                </a:extLst>
              </a:tr>
              <a:tr h="1141335">
                <a:tc>
                  <a:txBody>
                    <a:bodyPr/>
                    <a:lstStyle/>
                    <a:p>
                      <a:pPr marL="285750" indent="-285750" algn="l">
                        <a:buFont typeface="Arial" panose="020B0604020202020204" pitchFamily="34" charset="0"/>
                        <a:buChar char="•"/>
                      </a:pPr>
                      <a:r>
                        <a:rPr lang="en-US" dirty="0"/>
                        <a:t>Do not cheat on spouse, Do not stray from God’s design, or commit sexual sins.</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Adultery </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dirty="0"/>
                        <a:t>Do not long for another</a:t>
                      </a:r>
                    </a:p>
                    <a:p>
                      <a:pPr marL="285750" indent="-285750">
                        <a:buFont typeface="Arial" panose="020B0604020202020204" pitchFamily="34" charset="0"/>
                        <a:buChar char="•"/>
                      </a:pPr>
                      <a:r>
                        <a:rPr lang="en-US" dirty="0"/>
                        <a:t>Do not deeply desire </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dirty="0"/>
                        <a:t>Submit and protect: Eph. 5:25</a:t>
                      </a:r>
                    </a:p>
                    <a:p>
                      <a:pPr marL="285750" indent="-285750">
                        <a:buFont typeface="Arial" panose="020B0604020202020204" pitchFamily="34" charset="0"/>
                        <a:buChar char="•"/>
                      </a:pPr>
                      <a:r>
                        <a:rPr lang="en-US" dirty="0"/>
                        <a:t>Cherish/</a:t>
                      </a:r>
                      <a:r>
                        <a:rPr lang="en-US" b="1" dirty="0">
                          <a:solidFill>
                            <a:srgbClr val="FF0000"/>
                          </a:solidFill>
                        </a:rPr>
                        <a:t>Love</a:t>
                      </a:r>
                      <a:r>
                        <a:rPr lang="en-US" dirty="0"/>
                        <a:t>: Eph. 5:28</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3383800"/>
                  </a:ext>
                </a:extLst>
              </a:tr>
              <a:tr h="1087530">
                <a:tc>
                  <a:txBody>
                    <a:bodyPr/>
                    <a:lstStyle/>
                    <a:p>
                      <a:pPr marL="285750" indent="-285750" algn="l">
                        <a:buFont typeface="Arial" panose="020B0604020202020204" pitchFamily="34" charset="0"/>
                        <a:buChar char="•"/>
                      </a:pPr>
                      <a:r>
                        <a:rPr lang="en-US" dirty="0"/>
                        <a:t>Do not take from others that which is not justly yours.</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Theft </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US"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3269958"/>
                  </a:ext>
                </a:extLst>
              </a:tr>
            </a:tbl>
          </a:graphicData>
        </a:graphic>
      </p:graphicFrame>
      <p:sp>
        <p:nvSpPr>
          <p:cNvPr id="4" name="Footer Placeholder 3">
            <a:extLst>
              <a:ext uri="{FF2B5EF4-FFF2-40B4-BE49-F238E27FC236}">
                <a16:creationId xmlns:a16="http://schemas.microsoft.com/office/drawing/2014/main" id="{002B5736-7BA4-F50F-88F1-9E2EE4E5B03D}"/>
              </a:ext>
            </a:extLst>
          </p:cNvPr>
          <p:cNvSpPr>
            <a:spLocks noGrp="1"/>
          </p:cNvSpPr>
          <p:nvPr>
            <p:ph type="ftr" sz="quarter" idx="10"/>
          </p:nvPr>
        </p:nvSpPr>
        <p:spPr/>
        <p:txBody>
          <a:bodyPr/>
          <a:lstStyle/>
          <a:p>
            <a:r>
              <a:rPr lang="en-US" dirty="0"/>
              <a:t>Ten Words Bible Study</a:t>
            </a:r>
          </a:p>
        </p:txBody>
      </p:sp>
      <p:sp>
        <p:nvSpPr>
          <p:cNvPr id="5" name="Slide Number Placeholder 4">
            <a:extLst>
              <a:ext uri="{FF2B5EF4-FFF2-40B4-BE49-F238E27FC236}">
                <a16:creationId xmlns:a16="http://schemas.microsoft.com/office/drawing/2014/main" id="{AA62746A-F5C6-4C1B-B33F-FF41018EDD4A}"/>
              </a:ext>
            </a:extLst>
          </p:cNvPr>
          <p:cNvSpPr>
            <a:spLocks noGrp="1"/>
          </p:cNvSpPr>
          <p:nvPr>
            <p:ph type="sldNum" sz="quarter" idx="11"/>
          </p:nvPr>
        </p:nvSpPr>
        <p:spPr/>
        <p:txBody>
          <a:bodyPr/>
          <a:lstStyle/>
          <a:p>
            <a:fld id="{294A09A9-5501-47C1-A89A-A340965A2BE2}" type="slidenum">
              <a:rPr lang="en-US" smtClean="0"/>
              <a:pPr/>
              <a:t>5</a:t>
            </a:fld>
            <a:endParaRPr lang="en-US" dirty="0"/>
          </a:p>
        </p:txBody>
      </p:sp>
      <p:sp>
        <p:nvSpPr>
          <p:cNvPr id="9" name="Oval 8">
            <a:extLst>
              <a:ext uri="{FF2B5EF4-FFF2-40B4-BE49-F238E27FC236}">
                <a16:creationId xmlns:a16="http://schemas.microsoft.com/office/drawing/2014/main" id="{E7645D26-2DFE-33F9-EF08-5E8C853ED20A}"/>
              </a:ext>
            </a:extLst>
          </p:cNvPr>
          <p:cNvSpPr/>
          <p:nvPr/>
        </p:nvSpPr>
        <p:spPr>
          <a:xfrm>
            <a:off x="5612234" y="5357972"/>
            <a:ext cx="2449585" cy="914400"/>
          </a:xfrm>
          <a:prstGeom prst="ellipse">
            <a:avLst/>
          </a:prstGeom>
          <a:solidFill>
            <a:schemeClr val="bg1"/>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97EFD98-B39E-864C-1472-F1DA12808820}"/>
              </a:ext>
            </a:extLst>
          </p:cNvPr>
          <p:cNvSpPr/>
          <p:nvPr/>
        </p:nvSpPr>
        <p:spPr>
          <a:xfrm>
            <a:off x="8483017" y="5357972"/>
            <a:ext cx="2449585" cy="914400"/>
          </a:xfrm>
          <a:prstGeom prst="ellipse">
            <a:avLst/>
          </a:prstGeom>
          <a:solidFill>
            <a:schemeClr val="bg1"/>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59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EE21-A6BA-A4B7-D608-0DACA61853D8}"/>
              </a:ext>
            </a:extLst>
          </p:cNvPr>
          <p:cNvSpPr>
            <a:spLocks noGrp="1"/>
          </p:cNvSpPr>
          <p:nvPr>
            <p:ph type="title"/>
          </p:nvPr>
        </p:nvSpPr>
        <p:spPr/>
        <p:txBody>
          <a:bodyPr/>
          <a:lstStyle/>
          <a:p>
            <a:r>
              <a:rPr lang="en-US" u="sng" dirty="0"/>
              <a:t>Value of Personal Possessions</a:t>
            </a:r>
          </a:p>
        </p:txBody>
      </p:sp>
      <p:sp>
        <p:nvSpPr>
          <p:cNvPr id="3" name="Content Placeholder 2">
            <a:extLst>
              <a:ext uri="{FF2B5EF4-FFF2-40B4-BE49-F238E27FC236}">
                <a16:creationId xmlns:a16="http://schemas.microsoft.com/office/drawing/2014/main" id="{19AFBE78-E8A2-4FF6-C487-ACAEFB7EFE73}"/>
              </a:ext>
            </a:extLst>
          </p:cNvPr>
          <p:cNvSpPr>
            <a:spLocks noGrp="1"/>
          </p:cNvSpPr>
          <p:nvPr>
            <p:ph idx="1"/>
          </p:nvPr>
        </p:nvSpPr>
        <p:spPr/>
        <p:txBody>
          <a:bodyPr>
            <a:normAutofit fontScale="92500" lnSpcReduction="20000"/>
          </a:bodyPr>
          <a:lstStyle/>
          <a:p>
            <a:r>
              <a:rPr lang="en-US" dirty="0"/>
              <a:t>Who has had something stollen from them before?</a:t>
            </a:r>
          </a:p>
          <a:p>
            <a:r>
              <a:rPr lang="en-US" dirty="0"/>
              <a:t>Does God recognize the value we associate with personal possessions?</a:t>
            </a:r>
          </a:p>
          <a:p>
            <a:pPr lvl="1"/>
            <a:r>
              <a:rPr lang="en-US" dirty="0"/>
              <a:t>Ex. 22:7 – If a friend gives you something to take care of while they’re away, you must take care of it as if it was your own.</a:t>
            </a:r>
          </a:p>
          <a:p>
            <a:pPr lvl="1"/>
            <a:r>
              <a:rPr lang="en-US" dirty="0"/>
              <a:t>Ex. 22:14 – If you damage something you borrowed you must make restitution.</a:t>
            </a:r>
          </a:p>
          <a:p>
            <a:pPr lvl="1"/>
            <a:r>
              <a:rPr lang="en-US" dirty="0"/>
              <a:t>Deut. 22 – If you find your neighbor’s animal wandering you must return it or take care of it until the owner reclaims.</a:t>
            </a:r>
          </a:p>
          <a:p>
            <a:pPr lvl="1"/>
            <a:r>
              <a:rPr lang="en-US" dirty="0"/>
              <a:t>Ex. 23:4-5 – If your enemy’s animal is caught under a burden, you must release and return it.</a:t>
            </a:r>
          </a:p>
          <a:p>
            <a:pPr marL="457200" lvl="1" indent="0">
              <a:buNone/>
            </a:pPr>
            <a:endParaRPr lang="en-US" dirty="0"/>
          </a:p>
          <a:p>
            <a:r>
              <a:rPr lang="en-US" dirty="0"/>
              <a:t>Golden rule encompasses property as well as personal relations</a:t>
            </a:r>
          </a:p>
          <a:p>
            <a:r>
              <a:rPr lang="en-US" dirty="0"/>
              <a:t>Love your neighbor/enemy by caring for their property as you would have them care for yours</a:t>
            </a:r>
          </a:p>
        </p:txBody>
      </p:sp>
      <p:sp>
        <p:nvSpPr>
          <p:cNvPr id="4" name="Footer Placeholder 3">
            <a:extLst>
              <a:ext uri="{FF2B5EF4-FFF2-40B4-BE49-F238E27FC236}">
                <a16:creationId xmlns:a16="http://schemas.microsoft.com/office/drawing/2014/main" id="{5BDAA674-B96B-9092-B6FA-A3C1E2BA3287}"/>
              </a:ext>
            </a:extLst>
          </p:cNvPr>
          <p:cNvSpPr>
            <a:spLocks noGrp="1"/>
          </p:cNvSpPr>
          <p:nvPr>
            <p:ph type="ftr" sz="quarter" idx="10"/>
          </p:nvPr>
        </p:nvSpPr>
        <p:spPr/>
        <p:txBody>
          <a:bodyPr/>
          <a:lstStyle/>
          <a:p>
            <a:r>
              <a:rPr lang="en-US" dirty="0"/>
              <a:t>Ten Words Bible Study</a:t>
            </a:r>
          </a:p>
        </p:txBody>
      </p:sp>
      <p:sp>
        <p:nvSpPr>
          <p:cNvPr id="5" name="Slide Number Placeholder 4">
            <a:extLst>
              <a:ext uri="{FF2B5EF4-FFF2-40B4-BE49-F238E27FC236}">
                <a16:creationId xmlns:a16="http://schemas.microsoft.com/office/drawing/2014/main" id="{396EEC8F-546E-57B9-FA7B-98AC486B08D7}"/>
              </a:ext>
            </a:extLst>
          </p:cNvPr>
          <p:cNvSpPr>
            <a:spLocks noGrp="1"/>
          </p:cNvSpPr>
          <p:nvPr>
            <p:ph type="sldNum" sz="quarter" idx="11"/>
          </p:nvPr>
        </p:nvSpPr>
        <p:spPr/>
        <p:txBody>
          <a:bodyPr/>
          <a:lstStyle/>
          <a:p>
            <a:fld id="{294A09A9-5501-47C1-A89A-A340965A2BE2}" type="slidenum">
              <a:rPr lang="en-US" smtClean="0"/>
              <a:pPr/>
              <a:t>6</a:t>
            </a:fld>
            <a:endParaRPr lang="en-US" dirty="0"/>
          </a:p>
        </p:txBody>
      </p:sp>
    </p:spTree>
    <p:extLst>
      <p:ext uri="{BB962C8B-B14F-4D97-AF65-F5344CB8AC3E}">
        <p14:creationId xmlns:p14="http://schemas.microsoft.com/office/powerpoint/2010/main" val="420113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anim calcmode="lin" valueType="num">
                                      <p:cBhvr>
                                        <p:cTn id="2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1000"/>
                                        <p:tgtEl>
                                          <p:spTgt spid="3">
                                            <p:txEl>
                                              <p:pRg st="7" end="7"/>
                                            </p:txEl>
                                          </p:spTgt>
                                        </p:tgtEl>
                                      </p:cBhvr>
                                    </p:animEffect>
                                    <p:anim calcmode="lin" valueType="num">
                                      <p:cBhvr>
                                        <p:cTn id="3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1000"/>
                                        <p:tgtEl>
                                          <p:spTgt spid="3">
                                            <p:txEl>
                                              <p:pRg st="8" end="8"/>
                                            </p:txEl>
                                          </p:spTgt>
                                        </p:tgtEl>
                                      </p:cBhvr>
                                    </p:animEffect>
                                    <p:anim calcmode="lin" valueType="num">
                                      <p:cBhvr>
                                        <p:cTn id="3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F0658-1863-612A-DFC0-944058012439}"/>
              </a:ext>
            </a:extLst>
          </p:cNvPr>
          <p:cNvSpPr>
            <a:spLocks noGrp="1"/>
          </p:cNvSpPr>
          <p:nvPr>
            <p:ph type="title"/>
          </p:nvPr>
        </p:nvSpPr>
        <p:spPr/>
        <p:txBody>
          <a:bodyPr/>
          <a:lstStyle/>
          <a:p>
            <a:r>
              <a:rPr lang="en-US" u="sng" dirty="0"/>
              <a:t>Do not steal.  Exodus 20:15 </a:t>
            </a:r>
          </a:p>
        </p:txBody>
      </p:sp>
      <p:sp>
        <p:nvSpPr>
          <p:cNvPr id="3" name="Content Placeholder 2">
            <a:extLst>
              <a:ext uri="{FF2B5EF4-FFF2-40B4-BE49-F238E27FC236}">
                <a16:creationId xmlns:a16="http://schemas.microsoft.com/office/drawing/2014/main" id="{33547D20-C8E3-158C-4559-0F9D3183F2C2}"/>
              </a:ext>
            </a:extLst>
          </p:cNvPr>
          <p:cNvSpPr>
            <a:spLocks noGrp="1"/>
          </p:cNvSpPr>
          <p:nvPr>
            <p:ph idx="1"/>
          </p:nvPr>
        </p:nvSpPr>
        <p:spPr>
          <a:xfrm>
            <a:off x="838200" y="1577130"/>
            <a:ext cx="10515600" cy="4619327"/>
          </a:xfrm>
        </p:spPr>
        <p:txBody>
          <a:bodyPr>
            <a:normAutofit fontScale="92500" lnSpcReduction="10000"/>
          </a:bodyPr>
          <a:lstStyle/>
          <a:p>
            <a:r>
              <a:rPr lang="en-US" b="1" dirty="0">
                <a:solidFill>
                  <a:srgbClr val="FF0000"/>
                </a:solidFill>
              </a:rPr>
              <a:t>What are the myriad ways this commandment would have applied in the ancient world?</a:t>
            </a:r>
          </a:p>
          <a:p>
            <a:endParaRPr lang="en-US" b="1" dirty="0">
              <a:solidFill>
                <a:srgbClr val="FF0000"/>
              </a:solidFill>
            </a:endParaRPr>
          </a:p>
          <a:p>
            <a:pPr lvl="1"/>
            <a:r>
              <a:rPr lang="en-US" i="1" u="sng" dirty="0"/>
              <a:t>Theft &amp; Robbery</a:t>
            </a:r>
            <a:r>
              <a:rPr lang="en-US" dirty="0"/>
              <a:t>: unlawful taking of the personal property of a person or business.</a:t>
            </a:r>
          </a:p>
          <a:p>
            <a:pPr lvl="2"/>
            <a:r>
              <a:rPr lang="en-US" dirty="0"/>
              <a:t>Ex. 22:1 (personal property: livestock), Deut. 19:14 (property line) </a:t>
            </a:r>
          </a:p>
          <a:p>
            <a:pPr lvl="1"/>
            <a:r>
              <a:rPr lang="en-US" i="1" u="sng" dirty="0"/>
              <a:t>Unlawful taking of people</a:t>
            </a:r>
          </a:p>
          <a:p>
            <a:pPr lvl="2"/>
            <a:r>
              <a:rPr lang="en-US" dirty="0"/>
              <a:t>Ex. 21:16 “Whoever steals a man and sells him, and anyone found in possession of him, shall be put to death.”</a:t>
            </a:r>
          </a:p>
          <a:p>
            <a:pPr lvl="1"/>
            <a:r>
              <a:rPr lang="en-US" i="1" u="sng" dirty="0"/>
              <a:t>Weights and Measurements</a:t>
            </a:r>
          </a:p>
          <a:p>
            <a:pPr lvl="2"/>
            <a:r>
              <a:rPr lang="en-US" dirty="0"/>
              <a:t>Using Cheat Scales, False Weights – Lev. 19:35-36 </a:t>
            </a:r>
          </a:p>
          <a:p>
            <a:pPr lvl="2"/>
            <a:r>
              <a:rPr lang="en-US" dirty="0"/>
              <a:t>Getting more out of a transaction than you deserve – Amos 8:4-6 </a:t>
            </a:r>
          </a:p>
          <a:p>
            <a:pPr lvl="1"/>
            <a:r>
              <a:rPr lang="en-US" i="1" u="sng" dirty="0"/>
              <a:t>Excessive Interest or Usury</a:t>
            </a:r>
          </a:p>
          <a:p>
            <a:pPr lvl="2"/>
            <a:r>
              <a:rPr lang="en-US" dirty="0"/>
              <a:t>Ex. 22:25 – Charge no interest</a:t>
            </a:r>
          </a:p>
          <a:p>
            <a:pPr lvl="2"/>
            <a:r>
              <a:rPr lang="en-US" dirty="0"/>
              <a:t>Ezekiel 18:13 – Usury of poor worthy of death</a:t>
            </a:r>
          </a:p>
          <a:p>
            <a:pPr lvl="2"/>
            <a:endParaRPr lang="en-US" dirty="0"/>
          </a:p>
          <a:p>
            <a:pPr lvl="1"/>
            <a:endParaRPr lang="en-US" dirty="0"/>
          </a:p>
          <a:p>
            <a:pPr lvl="1"/>
            <a:endParaRPr lang="en-US" dirty="0"/>
          </a:p>
        </p:txBody>
      </p:sp>
      <p:sp>
        <p:nvSpPr>
          <p:cNvPr id="4" name="Footer Placeholder 3">
            <a:extLst>
              <a:ext uri="{FF2B5EF4-FFF2-40B4-BE49-F238E27FC236}">
                <a16:creationId xmlns:a16="http://schemas.microsoft.com/office/drawing/2014/main" id="{59C80A70-97AA-8FA2-94FF-66250427AB6E}"/>
              </a:ext>
            </a:extLst>
          </p:cNvPr>
          <p:cNvSpPr>
            <a:spLocks noGrp="1"/>
          </p:cNvSpPr>
          <p:nvPr>
            <p:ph type="ftr" sz="quarter" idx="10"/>
          </p:nvPr>
        </p:nvSpPr>
        <p:spPr/>
        <p:txBody>
          <a:bodyPr/>
          <a:lstStyle/>
          <a:p>
            <a:r>
              <a:rPr lang="en-US" dirty="0"/>
              <a:t>Ten Words Bible Study</a:t>
            </a:r>
          </a:p>
        </p:txBody>
      </p:sp>
      <p:sp>
        <p:nvSpPr>
          <p:cNvPr id="5" name="Slide Number Placeholder 4">
            <a:extLst>
              <a:ext uri="{FF2B5EF4-FFF2-40B4-BE49-F238E27FC236}">
                <a16:creationId xmlns:a16="http://schemas.microsoft.com/office/drawing/2014/main" id="{91F10785-3357-D402-AC9F-07F881CA7A76}"/>
              </a:ext>
            </a:extLst>
          </p:cNvPr>
          <p:cNvSpPr>
            <a:spLocks noGrp="1"/>
          </p:cNvSpPr>
          <p:nvPr>
            <p:ph type="sldNum" sz="quarter" idx="11"/>
          </p:nvPr>
        </p:nvSpPr>
        <p:spPr/>
        <p:txBody>
          <a:bodyPr/>
          <a:lstStyle/>
          <a:p>
            <a:fld id="{294A09A9-5501-47C1-A89A-A340965A2BE2}" type="slidenum">
              <a:rPr lang="en-US" smtClean="0"/>
              <a:pPr/>
              <a:t>7</a:t>
            </a:fld>
            <a:endParaRPr lang="en-US" dirty="0"/>
          </a:p>
        </p:txBody>
      </p:sp>
    </p:spTree>
    <p:extLst>
      <p:ext uri="{BB962C8B-B14F-4D97-AF65-F5344CB8AC3E}">
        <p14:creationId xmlns:p14="http://schemas.microsoft.com/office/powerpoint/2010/main" val="3259207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1000"/>
                                        <p:tgtEl>
                                          <p:spTgt spid="3">
                                            <p:txEl>
                                              <p:pRg st="7" end="7"/>
                                            </p:txEl>
                                          </p:spTgt>
                                        </p:tgtEl>
                                      </p:cBhvr>
                                    </p:animEffect>
                                    <p:anim calcmode="lin" valueType="num">
                                      <p:cBhvr>
                                        <p:cTn id="3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1000"/>
                                        <p:tgtEl>
                                          <p:spTgt spid="3">
                                            <p:txEl>
                                              <p:pRg st="8" end="8"/>
                                            </p:txEl>
                                          </p:spTgt>
                                        </p:tgtEl>
                                      </p:cBhvr>
                                    </p:animEffect>
                                    <p:anim calcmode="lin" valueType="num">
                                      <p:cBhvr>
                                        <p:cTn id="4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fade">
                                      <p:cBhvr>
                                        <p:cTn id="48" dur="1000"/>
                                        <p:tgtEl>
                                          <p:spTgt spid="3">
                                            <p:txEl>
                                              <p:pRg st="9" end="9"/>
                                            </p:txEl>
                                          </p:spTgt>
                                        </p:tgtEl>
                                      </p:cBhvr>
                                    </p:animEffect>
                                    <p:anim calcmode="lin" valueType="num">
                                      <p:cBhvr>
                                        <p:cTn id="4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Effect transition="in" filter="fade">
                                      <p:cBhvr>
                                        <p:cTn id="53" dur="1000"/>
                                        <p:tgtEl>
                                          <p:spTgt spid="3">
                                            <p:txEl>
                                              <p:pRg st="10" end="10"/>
                                            </p:txEl>
                                          </p:spTgt>
                                        </p:tgtEl>
                                      </p:cBhvr>
                                    </p:animEffect>
                                    <p:anim calcmode="lin" valueType="num">
                                      <p:cBhvr>
                                        <p:cTn id="5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3">
                                            <p:txEl>
                                              <p:pRg st="11" end="11"/>
                                            </p:txEl>
                                          </p:spTgt>
                                        </p:tgtEl>
                                        <p:attrNameLst>
                                          <p:attrName>style.visibility</p:attrName>
                                        </p:attrNameLst>
                                      </p:cBhvr>
                                      <p:to>
                                        <p:strVal val="visible"/>
                                      </p:to>
                                    </p:set>
                                    <p:animEffect transition="in" filter="fade">
                                      <p:cBhvr>
                                        <p:cTn id="58" dur="1000"/>
                                        <p:tgtEl>
                                          <p:spTgt spid="3">
                                            <p:txEl>
                                              <p:pRg st="11" end="11"/>
                                            </p:txEl>
                                          </p:spTgt>
                                        </p:tgtEl>
                                      </p:cBhvr>
                                    </p:animEffect>
                                    <p:anim calcmode="lin" valueType="num">
                                      <p:cBhvr>
                                        <p:cTn id="59"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E95A7-EC87-998D-8F00-7BB7F4C939AB}"/>
              </a:ext>
            </a:extLst>
          </p:cNvPr>
          <p:cNvSpPr>
            <a:spLocks noGrp="1"/>
          </p:cNvSpPr>
          <p:nvPr>
            <p:ph type="title"/>
          </p:nvPr>
        </p:nvSpPr>
        <p:spPr/>
        <p:txBody>
          <a:bodyPr/>
          <a:lstStyle/>
          <a:p>
            <a:r>
              <a:rPr lang="en-US" u="sng" dirty="0"/>
              <a:t>Modern Day: No Different </a:t>
            </a:r>
          </a:p>
        </p:txBody>
      </p:sp>
      <p:sp>
        <p:nvSpPr>
          <p:cNvPr id="3" name="Content Placeholder 2">
            <a:extLst>
              <a:ext uri="{FF2B5EF4-FFF2-40B4-BE49-F238E27FC236}">
                <a16:creationId xmlns:a16="http://schemas.microsoft.com/office/drawing/2014/main" id="{138D8F30-FE5F-D9D8-AC15-A2DD5C445403}"/>
              </a:ext>
            </a:extLst>
          </p:cNvPr>
          <p:cNvSpPr>
            <a:spLocks noGrp="1"/>
          </p:cNvSpPr>
          <p:nvPr>
            <p:ph idx="1"/>
          </p:nvPr>
        </p:nvSpPr>
        <p:spPr/>
        <p:txBody>
          <a:bodyPr/>
          <a:lstStyle/>
          <a:p>
            <a:pPr lvl="1"/>
            <a:r>
              <a:rPr lang="en-US" dirty="0"/>
              <a:t>Accounting scandals</a:t>
            </a:r>
          </a:p>
          <a:p>
            <a:pPr lvl="1"/>
            <a:r>
              <a:rPr lang="en-US" dirty="0"/>
              <a:t>Embezzlement </a:t>
            </a:r>
          </a:p>
          <a:p>
            <a:pPr lvl="1"/>
            <a:r>
              <a:rPr lang="en-US" dirty="0"/>
              <a:t>Swindling or taking advantage of the poor</a:t>
            </a:r>
          </a:p>
          <a:p>
            <a:pPr lvl="1"/>
            <a:r>
              <a:rPr lang="en-US" dirty="0"/>
              <a:t>Usury </a:t>
            </a:r>
          </a:p>
          <a:p>
            <a:pPr lvl="1"/>
            <a:r>
              <a:rPr lang="en-US" dirty="0"/>
              <a:t>Theft through laziness and willful dependency  </a:t>
            </a:r>
          </a:p>
          <a:p>
            <a:pPr lvl="1"/>
            <a:r>
              <a:rPr lang="en-US" dirty="0"/>
              <a:t>Ill gotten gains </a:t>
            </a:r>
          </a:p>
          <a:p>
            <a:pPr lvl="1"/>
            <a:r>
              <a:rPr lang="en-US" dirty="0"/>
              <a:t>Insider Trading </a:t>
            </a:r>
          </a:p>
          <a:p>
            <a:pPr lvl="1"/>
            <a:r>
              <a:rPr lang="en-US" dirty="0"/>
              <a:t>Greed </a:t>
            </a:r>
          </a:p>
          <a:p>
            <a:pPr lvl="1"/>
            <a:r>
              <a:rPr lang="en-US" dirty="0"/>
              <a:t>Robbery </a:t>
            </a:r>
          </a:p>
          <a:p>
            <a:pPr lvl="1"/>
            <a:r>
              <a:rPr lang="en-US" dirty="0"/>
              <a:t>Burglary </a:t>
            </a:r>
          </a:p>
          <a:p>
            <a:pPr lvl="1"/>
            <a:r>
              <a:rPr lang="en-US" dirty="0"/>
              <a:t>Pick Pocketers </a:t>
            </a:r>
          </a:p>
        </p:txBody>
      </p:sp>
      <p:sp>
        <p:nvSpPr>
          <p:cNvPr id="4" name="Footer Placeholder 3">
            <a:extLst>
              <a:ext uri="{FF2B5EF4-FFF2-40B4-BE49-F238E27FC236}">
                <a16:creationId xmlns:a16="http://schemas.microsoft.com/office/drawing/2014/main" id="{4BF50AF7-6AC1-47A1-A9CE-3B22E03A8668}"/>
              </a:ext>
            </a:extLst>
          </p:cNvPr>
          <p:cNvSpPr>
            <a:spLocks noGrp="1"/>
          </p:cNvSpPr>
          <p:nvPr>
            <p:ph type="ftr" sz="quarter" idx="10"/>
          </p:nvPr>
        </p:nvSpPr>
        <p:spPr/>
        <p:txBody>
          <a:bodyPr/>
          <a:lstStyle/>
          <a:p>
            <a:r>
              <a:rPr lang="en-US" dirty="0"/>
              <a:t>Ten Words Bible Study</a:t>
            </a:r>
          </a:p>
        </p:txBody>
      </p:sp>
      <p:sp>
        <p:nvSpPr>
          <p:cNvPr id="5" name="Slide Number Placeholder 4">
            <a:extLst>
              <a:ext uri="{FF2B5EF4-FFF2-40B4-BE49-F238E27FC236}">
                <a16:creationId xmlns:a16="http://schemas.microsoft.com/office/drawing/2014/main" id="{F6340FCD-DE20-66DD-6607-9231D17921C8}"/>
              </a:ext>
            </a:extLst>
          </p:cNvPr>
          <p:cNvSpPr>
            <a:spLocks noGrp="1"/>
          </p:cNvSpPr>
          <p:nvPr>
            <p:ph type="sldNum" sz="quarter" idx="11"/>
          </p:nvPr>
        </p:nvSpPr>
        <p:spPr/>
        <p:txBody>
          <a:bodyPr/>
          <a:lstStyle/>
          <a:p>
            <a:fld id="{294A09A9-5501-47C1-A89A-A340965A2BE2}" type="slidenum">
              <a:rPr lang="en-US" smtClean="0"/>
              <a:pPr/>
              <a:t>8</a:t>
            </a:fld>
            <a:endParaRPr lang="en-US" dirty="0"/>
          </a:p>
        </p:txBody>
      </p:sp>
    </p:spTree>
    <p:extLst>
      <p:ext uri="{BB962C8B-B14F-4D97-AF65-F5344CB8AC3E}">
        <p14:creationId xmlns:p14="http://schemas.microsoft.com/office/powerpoint/2010/main" val="2472577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E8D22BA-3DB2-C25F-DC9D-0CB80C43C915}"/>
              </a:ext>
            </a:extLst>
          </p:cNvPr>
          <p:cNvSpPr>
            <a:spLocks noGrp="1"/>
          </p:cNvSpPr>
          <p:nvPr>
            <p:ph type="title"/>
          </p:nvPr>
        </p:nvSpPr>
        <p:spPr/>
        <p:txBody>
          <a:bodyPr/>
          <a:lstStyle/>
          <a:p>
            <a:r>
              <a:rPr lang="en-US" u="sng" dirty="0"/>
              <a:t>Pre-Babylon Captivity: Warning &amp; Rebuke</a:t>
            </a:r>
          </a:p>
        </p:txBody>
      </p:sp>
      <p:sp>
        <p:nvSpPr>
          <p:cNvPr id="8" name="Content Placeholder 7">
            <a:extLst>
              <a:ext uri="{FF2B5EF4-FFF2-40B4-BE49-F238E27FC236}">
                <a16:creationId xmlns:a16="http://schemas.microsoft.com/office/drawing/2014/main" id="{1FD7DA9E-86BE-2B00-E0FA-ACEEFFF017AA}"/>
              </a:ext>
            </a:extLst>
          </p:cNvPr>
          <p:cNvSpPr>
            <a:spLocks noGrp="1"/>
          </p:cNvSpPr>
          <p:nvPr>
            <p:ph idx="1"/>
          </p:nvPr>
        </p:nvSpPr>
        <p:spPr/>
        <p:txBody>
          <a:bodyPr>
            <a:normAutofit fontScale="92500" lnSpcReduction="20000"/>
          </a:bodyPr>
          <a:lstStyle/>
          <a:p>
            <a:r>
              <a:rPr lang="en-US" dirty="0"/>
              <a:t>Amos 2:6-8 “This is what the Lord says: ‘For three sins of Israel, even for four, </a:t>
            </a:r>
            <a:r>
              <a:rPr lang="en-US" b="1" i="1" dirty="0"/>
              <a:t>I will not relent</a:t>
            </a:r>
            <a:r>
              <a:rPr lang="en-US" dirty="0"/>
              <a:t>.  They sell the innocent for silver, and the needy for a pair of sandals.  They trample on the heads of the poor as on the dust of the ground and deny justice to the oppressed. </a:t>
            </a:r>
          </a:p>
          <a:p>
            <a:pPr lvl="1"/>
            <a:r>
              <a:rPr lang="en-US" dirty="0">
                <a:solidFill>
                  <a:srgbClr val="FF0000"/>
                </a:solidFill>
              </a:rPr>
              <a:t>8</a:t>
            </a:r>
            <a:r>
              <a:rPr lang="en-US" baseline="30000" dirty="0">
                <a:solidFill>
                  <a:srgbClr val="FF0000"/>
                </a:solidFill>
              </a:rPr>
              <a:t>th</a:t>
            </a:r>
            <a:r>
              <a:rPr lang="en-US" dirty="0">
                <a:solidFill>
                  <a:srgbClr val="FF0000"/>
                </a:solidFill>
              </a:rPr>
              <a:t> century BC - During divided kingdom with King Uzziah of Judah and Jeroboam II of Israel</a:t>
            </a:r>
          </a:p>
          <a:p>
            <a:r>
              <a:rPr lang="en-US" dirty="0"/>
              <a:t>Micah 2:1-2 “Woe to those who plan iniquity, to those who plot evil on their beds! At morning’s light they carry it out because it is in their power to do it.  </a:t>
            </a:r>
            <a:r>
              <a:rPr lang="en-US" b="1" i="1" dirty="0"/>
              <a:t>They covet fields and seize them, and houses, and take them</a:t>
            </a:r>
            <a:r>
              <a:rPr lang="en-US" dirty="0"/>
              <a:t>.  They defraud people of their homes, </a:t>
            </a:r>
            <a:r>
              <a:rPr lang="en-US" b="1" i="1" dirty="0"/>
              <a:t>they rob them of their inheritance</a:t>
            </a:r>
            <a:r>
              <a:rPr lang="en-US" dirty="0"/>
              <a:t>.”</a:t>
            </a:r>
          </a:p>
          <a:p>
            <a:pPr lvl="1"/>
            <a:r>
              <a:rPr lang="en-US" dirty="0">
                <a:solidFill>
                  <a:srgbClr val="FF0000"/>
                </a:solidFill>
              </a:rPr>
              <a:t>8</a:t>
            </a:r>
            <a:r>
              <a:rPr lang="en-US" baseline="30000" dirty="0">
                <a:solidFill>
                  <a:srgbClr val="FF0000"/>
                </a:solidFill>
              </a:rPr>
              <a:t>th</a:t>
            </a:r>
            <a:r>
              <a:rPr lang="en-US" dirty="0">
                <a:solidFill>
                  <a:srgbClr val="FF0000"/>
                </a:solidFill>
              </a:rPr>
              <a:t> century BC - During divided kingdom with King Jotham, Ahaz, and Hezekiah of Judah.</a:t>
            </a:r>
          </a:p>
          <a:p>
            <a:r>
              <a:rPr lang="en-US" dirty="0"/>
              <a:t>Ezekiel 18:12-13 “He oppresses the poor and needy.  </a:t>
            </a:r>
            <a:r>
              <a:rPr lang="en-US" b="1" i="1" dirty="0"/>
              <a:t>He commits robbery</a:t>
            </a:r>
            <a:r>
              <a:rPr lang="en-US" dirty="0"/>
              <a:t>.  He does not return what he took in pledge.  He looks to the idols.  He does detestable things.  </a:t>
            </a:r>
            <a:r>
              <a:rPr lang="en-US" b="1" i="1" dirty="0"/>
              <a:t>He lends at interest and takes profit</a:t>
            </a:r>
            <a:r>
              <a:rPr lang="en-US" dirty="0"/>
              <a:t>.”</a:t>
            </a:r>
          </a:p>
          <a:p>
            <a:pPr lvl="1"/>
            <a:r>
              <a:rPr lang="en-US" dirty="0">
                <a:solidFill>
                  <a:srgbClr val="FF0000"/>
                </a:solidFill>
              </a:rPr>
              <a:t>6</a:t>
            </a:r>
            <a:r>
              <a:rPr lang="en-US" baseline="30000" dirty="0">
                <a:solidFill>
                  <a:srgbClr val="FF0000"/>
                </a:solidFill>
              </a:rPr>
              <a:t>th</a:t>
            </a:r>
            <a:r>
              <a:rPr lang="en-US" dirty="0">
                <a:solidFill>
                  <a:srgbClr val="FF0000"/>
                </a:solidFill>
              </a:rPr>
              <a:t> Century BC – During Babylonian Exile </a:t>
            </a:r>
          </a:p>
          <a:p>
            <a:endParaRPr lang="en-US" dirty="0"/>
          </a:p>
        </p:txBody>
      </p:sp>
      <p:sp>
        <p:nvSpPr>
          <p:cNvPr id="5" name="Footer Placeholder 4">
            <a:extLst>
              <a:ext uri="{FF2B5EF4-FFF2-40B4-BE49-F238E27FC236}">
                <a16:creationId xmlns:a16="http://schemas.microsoft.com/office/drawing/2014/main" id="{A1D657AE-52E0-3D28-744D-F272C7663A0A}"/>
              </a:ext>
            </a:extLst>
          </p:cNvPr>
          <p:cNvSpPr>
            <a:spLocks noGrp="1"/>
          </p:cNvSpPr>
          <p:nvPr>
            <p:ph type="ftr" sz="quarter" idx="10"/>
          </p:nvPr>
        </p:nvSpPr>
        <p:spPr/>
        <p:txBody>
          <a:bodyPr/>
          <a:lstStyle/>
          <a:p>
            <a:r>
              <a:rPr lang="en-US" dirty="0"/>
              <a:t>Ten Words Bible Study </a:t>
            </a:r>
          </a:p>
        </p:txBody>
      </p:sp>
      <p:sp>
        <p:nvSpPr>
          <p:cNvPr id="6" name="Slide Number Placeholder 5">
            <a:extLst>
              <a:ext uri="{FF2B5EF4-FFF2-40B4-BE49-F238E27FC236}">
                <a16:creationId xmlns:a16="http://schemas.microsoft.com/office/drawing/2014/main" id="{F2C8EDB8-8AA1-8849-7C90-73DAB1953A46}"/>
              </a:ext>
            </a:extLst>
          </p:cNvPr>
          <p:cNvSpPr>
            <a:spLocks noGrp="1"/>
          </p:cNvSpPr>
          <p:nvPr>
            <p:ph type="sldNum" sz="quarter" idx="11"/>
          </p:nvPr>
        </p:nvSpPr>
        <p:spPr/>
        <p:txBody>
          <a:bodyPr/>
          <a:lstStyle/>
          <a:p>
            <a:fld id="{294A09A9-5501-47C1-A89A-A340965A2BE2}" type="slidenum">
              <a:rPr lang="en-US" smtClean="0"/>
              <a:pPr/>
              <a:t>9</a:t>
            </a:fld>
            <a:endParaRPr lang="en-US" dirty="0"/>
          </a:p>
        </p:txBody>
      </p:sp>
    </p:spTree>
    <p:extLst>
      <p:ext uri="{BB962C8B-B14F-4D97-AF65-F5344CB8AC3E}">
        <p14:creationId xmlns:p14="http://schemas.microsoft.com/office/powerpoint/2010/main" val="2654755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1000"/>
                                        <p:tgtEl>
                                          <p:spTgt spid="8">
                                            <p:txEl>
                                              <p:pRg st="1" end="1"/>
                                            </p:txEl>
                                          </p:spTgt>
                                        </p:tgtEl>
                                      </p:cBhvr>
                                    </p:animEffect>
                                    <p:anim calcmode="lin" valueType="num">
                                      <p:cBhvr>
                                        <p:cTn id="1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mph" presetSubtype="0" nodeType="clickEffect">
                                  <p:stCondLst>
                                    <p:cond delay="0"/>
                                  </p:stCondLst>
                                  <p:childTnLst>
                                    <p:set>
                                      <p:cBhvr>
                                        <p:cTn id="18" dur="indefinite"/>
                                        <p:tgtEl>
                                          <p:spTgt spid="8">
                                            <p:txEl>
                                              <p:pRg st="0" end="0"/>
                                            </p:txEl>
                                          </p:spTgt>
                                        </p:tgtEl>
                                        <p:attrNameLst>
                                          <p:attrName>style.opacity</p:attrName>
                                        </p:attrNameLst>
                                      </p:cBhvr>
                                      <p:to>
                                        <p:strVal val="0.25"/>
                                      </p:to>
                                    </p:set>
                                    <p:animEffect filter="image" prLst="opacity: 0.25">
                                      <p:cBhvr rctx="IE">
                                        <p:cTn id="19" dur="indefinite"/>
                                        <p:tgtEl>
                                          <p:spTgt spid="8">
                                            <p:txEl>
                                              <p:pRg st="0" end="0"/>
                                            </p:txEl>
                                          </p:spTgt>
                                        </p:tgtEl>
                                      </p:cBhvr>
                                    </p:animEffect>
                                  </p:childTnLst>
                                </p:cTn>
                              </p:par>
                              <p:par>
                                <p:cTn id="20" presetID="9" presetClass="emph" presetSubtype="0" nodeType="withEffect">
                                  <p:stCondLst>
                                    <p:cond delay="0"/>
                                  </p:stCondLst>
                                  <p:childTnLst>
                                    <p:set>
                                      <p:cBhvr>
                                        <p:cTn id="21" dur="indefinite"/>
                                        <p:tgtEl>
                                          <p:spTgt spid="8">
                                            <p:txEl>
                                              <p:pRg st="1" end="1"/>
                                            </p:txEl>
                                          </p:spTgt>
                                        </p:tgtEl>
                                        <p:attrNameLst>
                                          <p:attrName>style.opacity</p:attrName>
                                        </p:attrNameLst>
                                      </p:cBhvr>
                                      <p:to>
                                        <p:strVal val="0.25"/>
                                      </p:to>
                                    </p:set>
                                    <p:animEffect filter="image" prLst="opacity: 0.25">
                                      <p:cBhvr rctx="IE">
                                        <p:cTn id="22" dur="indefinite"/>
                                        <p:tgtEl>
                                          <p:spTgt spid="8">
                                            <p:txEl>
                                              <p:pRg st="1" end="1"/>
                                            </p:txEl>
                                          </p:spTgt>
                                        </p:tgtEl>
                                      </p:cBhvr>
                                    </p:animEffect>
                                  </p:childTnLst>
                                </p:cTn>
                              </p:par>
                            </p:childTnLst>
                          </p:cTn>
                        </p:par>
                        <p:par>
                          <p:cTn id="23" fill="hold">
                            <p:stCondLst>
                              <p:cond delay="0"/>
                            </p:stCondLst>
                            <p:childTnLst>
                              <p:par>
                                <p:cTn id="24" presetID="42" presetClass="entr" presetSubtype="0" fill="hold" nodeType="afterEffect">
                                  <p:stCondLst>
                                    <p:cond delay="0"/>
                                  </p:stCondLst>
                                  <p:childTnLst>
                                    <p:set>
                                      <p:cBhvr>
                                        <p:cTn id="25" dur="1" fill="hold">
                                          <p:stCondLst>
                                            <p:cond delay="0"/>
                                          </p:stCondLst>
                                        </p:cTn>
                                        <p:tgtEl>
                                          <p:spTgt spid="8">
                                            <p:txEl>
                                              <p:pRg st="2" end="2"/>
                                            </p:txEl>
                                          </p:spTgt>
                                        </p:tgtEl>
                                        <p:attrNameLst>
                                          <p:attrName>style.visibility</p:attrName>
                                        </p:attrNameLst>
                                      </p:cBhvr>
                                      <p:to>
                                        <p:strVal val="visible"/>
                                      </p:to>
                                    </p:set>
                                    <p:animEffect transition="in" filter="fade">
                                      <p:cBhvr>
                                        <p:cTn id="26" dur="1000"/>
                                        <p:tgtEl>
                                          <p:spTgt spid="8">
                                            <p:txEl>
                                              <p:pRg st="2" end="2"/>
                                            </p:txEl>
                                          </p:spTgt>
                                        </p:tgtEl>
                                      </p:cBhvr>
                                    </p:animEffect>
                                    <p:anim calcmode="lin" valueType="num">
                                      <p:cBhvr>
                                        <p:cTn id="27"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42" presetClass="entr" presetSubtype="0" fill="hold" nodeType="afterEffect">
                                  <p:stCondLst>
                                    <p:cond delay="0"/>
                                  </p:stCondLst>
                                  <p:childTnLst>
                                    <p:set>
                                      <p:cBhvr>
                                        <p:cTn id="31" dur="1" fill="hold">
                                          <p:stCondLst>
                                            <p:cond delay="0"/>
                                          </p:stCondLst>
                                        </p:cTn>
                                        <p:tgtEl>
                                          <p:spTgt spid="8">
                                            <p:txEl>
                                              <p:pRg st="3" end="3"/>
                                            </p:txEl>
                                          </p:spTgt>
                                        </p:tgtEl>
                                        <p:attrNameLst>
                                          <p:attrName>style.visibility</p:attrName>
                                        </p:attrNameLst>
                                      </p:cBhvr>
                                      <p:to>
                                        <p:strVal val="visible"/>
                                      </p:to>
                                    </p:set>
                                    <p:animEffect transition="in" filter="fade">
                                      <p:cBhvr>
                                        <p:cTn id="32" dur="1000"/>
                                        <p:tgtEl>
                                          <p:spTgt spid="8">
                                            <p:txEl>
                                              <p:pRg st="3" end="3"/>
                                            </p:txEl>
                                          </p:spTgt>
                                        </p:tgtEl>
                                      </p:cBhvr>
                                    </p:animEffect>
                                    <p:anim calcmode="lin" valueType="num">
                                      <p:cBhvr>
                                        <p:cTn id="33"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9" presetClass="emph" presetSubtype="0" nodeType="clickEffect">
                                  <p:stCondLst>
                                    <p:cond delay="0"/>
                                  </p:stCondLst>
                                  <p:childTnLst>
                                    <p:set>
                                      <p:cBhvr>
                                        <p:cTn id="38" dur="indefinite"/>
                                        <p:tgtEl>
                                          <p:spTgt spid="8">
                                            <p:txEl>
                                              <p:pRg st="2" end="2"/>
                                            </p:txEl>
                                          </p:spTgt>
                                        </p:tgtEl>
                                        <p:attrNameLst>
                                          <p:attrName>style.opacity</p:attrName>
                                        </p:attrNameLst>
                                      </p:cBhvr>
                                      <p:to>
                                        <p:strVal val="0.25"/>
                                      </p:to>
                                    </p:set>
                                    <p:animEffect filter="image" prLst="opacity: 0.25">
                                      <p:cBhvr rctx="IE">
                                        <p:cTn id="39" dur="indefinite"/>
                                        <p:tgtEl>
                                          <p:spTgt spid="8">
                                            <p:txEl>
                                              <p:pRg st="2" end="2"/>
                                            </p:txEl>
                                          </p:spTgt>
                                        </p:tgtEl>
                                      </p:cBhvr>
                                    </p:animEffect>
                                  </p:childTnLst>
                                </p:cTn>
                              </p:par>
                              <p:par>
                                <p:cTn id="40" presetID="9" presetClass="emph" presetSubtype="0" nodeType="withEffect">
                                  <p:stCondLst>
                                    <p:cond delay="0"/>
                                  </p:stCondLst>
                                  <p:childTnLst>
                                    <p:set>
                                      <p:cBhvr>
                                        <p:cTn id="41" dur="indefinite"/>
                                        <p:tgtEl>
                                          <p:spTgt spid="8">
                                            <p:txEl>
                                              <p:pRg st="3" end="3"/>
                                            </p:txEl>
                                          </p:spTgt>
                                        </p:tgtEl>
                                        <p:attrNameLst>
                                          <p:attrName>style.opacity</p:attrName>
                                        </p:attrNameLst>
                                      </p:cBhvr>
                                      <p:to>
                                        <p:strVal val="0.25"/>
                                      </p:to>
                                    </p:set>
                                    <p:animEffect filter="image" prLst="opacity: 0.25">
                                      <p:cBhvr rctx="IE">
                                        <p:cTn id="42" dur="indefinite"/>
                                        <p:tgtEl>
                                          <p:spTgt spid="8">
                                            <p:txEl>
                                              <p:pRg st="3" end="3"/>
                                            </p:txEl>
                                          </p:spTgt>
                                        </p:tgtEl>
                                      </p:cBhvr>
                                    </p:animEffect>
                                  </p:childTnLst>
                                </p:cTn>
                              </p:par>
                              <p:par>
                                <p:cTn id="43" presetID="42" presetClass="entr" presetSubtype="0" fill="hold" nodeType="withEffect">
                                  <p:stCondLst>
                                    <p:cond delay="0"/>
                                  </p:stCondLst>
                                  <p:childTnLst>
                                    <p:set>
                                      <p:cBhvr>
                                        <p:cTn id="44" dur="1" fill="hold">
                                          <p:stCondLst>
                                            <p:cond delay="0"/>
                                          </p:stCondLst>
                                        </p:cTn>
                                        <p:tgtEl>
                                          <p:spTgt spid="8">
                                            <p:txEl>
                                              <p:pRg st="4" end="4"/>
                                            </p:txEl>
                                          </p:spTgt>
                                        </p:tgtEl>
                                        <p:attrNameLst>
                                          <p:attrName>style.visibility</p:attrName>
                                        </p:attrNameLst>
                                      </p:cBhvr>
                                      <p:to>
                                        <p:strVal val="visible"/>
                                      </p:to>
                                    </p:set>
                                    <p:animEffect transition="in" filter="fade">
                                      <p:cBhvr>
                                        <p:cTn id="45" dur="1000"/>
                                        <p:tgtEl>
                                          <p:spTgt spid="8">
                                            <p:txEl>
                                              <p:pRg st="4" end="4"/>
                                            </p:txEl>
                                          </p:spTgt>
                                        </p:tgtEl>
                                      </p:cBhvr>
                                    </p:animEffect>
                                    <p:anim calcmode="lin" valueType="num">
                                      <p:cBhvr>
                                        <p:cTn id="46"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8">
                                            <p:txEl>
                                              <p:pRg st="4" end="4"/>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8">
                                            <p:txEl>
                                              <p:pRg st="5" end="5"/>
                                            </p:txEl>
                                          </p:spTgt>
                                        </p:tgtEl>
                                        <p:attrNameLst>
                                          <p:attrName>style.visibility</p:attrName>
                                        </p:attrNameLst>
                                      </p:cBhvr>
                                      <p:to>
                                        <p:strVal val="visible"/>
                                      </p:to>
                                    </p:set>
                                    <p:animEffect transition="in" filter="fade">
                                      <p:cBhvr>
                                        <p:cTn id="50" dur="1000"/>
                                        <p:tgtEl>
                                          <p:spTgt spid="8">
                                            <p:txEl>
                                              <p:pRg st="5" end="5"/>
                                            </p:txEl>
                                          </p:spTgt>
                                        </p:tgtEl>
                                      </p:cBhvr>
                                    </p:animEffect>
                                    <p:anim calcmode="lin" valueType="num">
                                      <p:cBhvr>
                                        <p:cTn id="51"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oral-Flourish_Win32_CP_v8" id="{BCFB3359-BC8B-4F4E-99DD-822A55018E7C}" vid="{7DF7CEC2-9D9A-40F6-95E4-E2F6E93D64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BB2F3B-6257-41BB-8B64-5AC7494F274B}">
  <ds:schemaRefs>
    <ds:schemaRef ds:uri="16c05727-aa75-4e4a-9b5f-8a80a1165891"/>
    <ds:schemaRef ds:uri="http://purl.org/dc/dcmitype/"/>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schemas.microsoft.com/office/2006/documentManagement/types"/>
    <ds:schemaRef ds:uri="230e9df3-be65-4c73-a93b-d1236ebd677e"/>
    <ds:schemaRef ds:uri="http://purl.org/dc/terms/"/>
    <ds:schemaRef ds:uri="71af3243-3dd4-4a8d-8c0d-dd76da1f02a5"/>
    <ds:schemaRef ds:uri="http://schemas.microsoft.com/sharepoint/v3"/>
    <ds:schemaRef ds:uri="http://www.w3.org/XML/1998/namespace"/>
  </ds:schemaRefs>
</ds:datastoreItem>
</file>

<file path=customXml/itemProps2.xml><?xml version="1.0" encoding="utf-8"?>
<ds:datastoreItem xmlns:ds="http://schemas.openxmlformats.org/officeDocument/2006/customXml" ds:itemID="{614EFF02-EA18-493C-972D-813DB244CB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ACE2AAA-C718-435C-B4E6-95A08ACAC441}">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{637FF22F-599D-4F7C-8127-A4799A62078E}tf56410444_win32</Template>
  <TotalTime>2213</TotalTime>
  <Words>1791</Words>
  <Application>Microsoft Office PowerPoint</Application>
  <PresentationFormat>Widescreen</PresentationFormat>
  <Paragraphs>202</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Baskerville</vt:lpstr>
      <vt:lpstr>Baskerville Old Face</vt:lpstr>
      <vt:lpstr>Calibri</vt:lpstr>
      <vt:lpstr>Gill Sans Light</vt:lpstr>
      <vt:lpstr>Gill Sans Nova</vt:lpstr>
      <vt:lpstr>Gill Sans Nova Light</vt:lpstr>
      <vt:lpstr>Office Theme</vt:lpstr>
      <vt:lpstr>Ten Words</vt:lpstr>
      <vt:lpstr>Ten Words: Class Schedule</vt:lpstr>
      <vt:lpstr>Significance of Ten Commandments</vt:lpstr>
      <vt:lpstr>READ: MARK 7:21-22</vt:lpstr>
      <vt:lpstr>Transformative Power of God’s Word</vt:lpstr>
      <vt:lpstr>Value of Personal Possessions</vt:lpstr>
      <vt:lpstr>Do not steal.  Exodus 20:15 </vt:lpstr>
      <vt:lpstr>Modern Day: No Different </vt:lpstr>
      <vt:lpstr>Pre-Babylon Captivity: Warning &amp; Rebuke</vt:lpstr>
      <vt:lpstr>Return from Babylon – A Holy Day </vt:lpstr>
      <vt:lpstr>Spiritual Application What do these verses reveal about the character of an image bearer of God?</vt:lpstr>
      <vt:lpstr>Spiritual Application What do these verses reveal about the character of an image bearer of God?</vt:lpstr>
      <vt:lpstr>Spiritual Application What do these verses reveal about the character of an image bearer of God?</vt:lpstr>
      <vt:lpstr>Spiritual Application What do these verses reveal about the character of an image bearer of God?</vt:lpstr>
      <vt:lpstr>Transformative Power of God’s Word</vt:lpstr>
      <vt:lpstr>This Wednesday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Ten Words</dc:title>
  <dc:creator>Haley David</dc:creator>
  <cp:lastModifiedBy>Robert McDonald</cp:lastModifiedBy>
  <cp:revision>19</cp:revision>
  <cp:lastPrinted>2023-01-25T20:09:13Z</cp:lastPrinted>
  <dcterms:created xsi:type="dcterms:W3CDTF">2023-01-18T13:53:31Z</dcterms:created>
  <dcterms:modified xsi:type="dcterms:W3CDTF">2023-02-19T15:17:41Z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