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handoutMasterIdLst>
    <p:handoutMasterId r:id="rId6"/>
  </p:handoutMasterIdLst>
  <p:sldIdLst>
    <p:sldId id="260" r:id="rId2"/>
    <p:sldId id="266" r:id="rId3"/>
    <p:sldId id="273" r:id="rId4"/>
    <p:sldId id="272"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1189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412"/>
    <p:restoredTop sz="95958"/>
  </p:normalViewPr>
  <p:slideViewPr>
    <p:cSldViewPr snapToGrid="0" snapToObjects="1">
      <p:cViewPr>
        <p:scale>
          <a:sx n="100" d="100"/>
          <a:sy n="100" d="100"/>
        </p:scale>
        <p:origin x="960" y="256"/>
      </p:cViewPr>
      <p:guideLst/>
    </p:cSldViewPr>
  </p:slideViewPr>
  <p:notesTextViewPr>
    <p:cViewPr>
      <p:scale>
        <a:sx n="1" d="1"/>
        <a:sy n="1" d="1"/>
      </p:scale>
      <p:origin x="0" y="0"/>
    </p:cViewPr>
  </p:notesTextViewPr>
  <p:sorterViewPr>
    <p:cViewPr>
      <p:scale>
        <a:sx n="120" d="100"/>
        <a:sy n="120" d="100"/>
      </p:scale>
      <p:origin x="0" y="0"/>
    </p:cViewPr>
  </p:sorter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handoutMaster" Target="handoutMasters/handoutMaster1.xml"/><Relationship Id="rId7" Type="http://schemas.openxmlformats.org/officeDocument/2006/relationships/presProps" Target="presProps.xml"/><Relationship Id="rId8" Type="http://schemas.openxmlformats.org/officeDocument/2006/relationships/viewProps" Target="viewProps.xml"/><Relationship Id="rId9" Type="http://schemas.openxmlformats.org/officeDocument/2006/relationships/theme" Target="theme/theme1.xml"/><Relationship Id="rId10"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2"/>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2"/>
            <a:ext cx="2971800" cy="458788"/>
          </a:xfrm>
          <a:prstGeom prst="rect">
            <a:avLst/>
          </a:prstGeom>
        </p:spPr>
        <p:txBody>
          <a:bodyPr vert="horz" lIns="91440" tIns="45720" rIns="91440" bIns="45720" rtlCol="0"/>
          <a:lstStyle>
            <a:lvl1pPr algn="r">
              <a:defRPr sz="1200"/>
            </a:lvl1pPr>
          </a:lstStyle>
          <a:p>
            <a:fld id="{47C871C0-E013-EA43-A666-181C7EFCA709}" type="datetimeFigureOut">
              <a:rPr lang="en-US" smtClean="0"/>
              <a:t>11/12/22</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FE2768A-8355-A744-B827-9C2FB5E11B2E}" type="slidenum">
              <a:rPr lang="en-US" smtClean="0"/>
              <a:t>‹#›</a:t>
            </a:fld>
            <a:endParaRPr lang="en-US"/>
          </a:p>
        </p:txBody>
      </p:sp>
    </p:spTree>
    <p:extLst>
      <p:ext uri="{BB962C8B-B14F-4D97-AF65-F5344CB8AC3E}">
        <p14:creationId xmlns:p14="http://schemas.microsoft.com/office/powerpoint/2010/main" val="1591676732"/>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265F34B0-A8FA-6F4E-BFD8-5BFDFAC1654B}" type="datetimeFigureOut">
              <a:rPr lang="en-US" smtClean="0"/>
              <a:t>11/12/22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9DDB9D-708A-B140-BF15-39D187B45BA2}" type="slidenum">
              <a:rPr lang="en-US" smtClean="0"/>
              <a:t>‹#›</a:t>
            </a:fld>
            <a:endParaRPr lang="en-US"/>
          </a:p>
        </p:txBody>
      </p:sp>
    </p:spTree>
    <p:extLst>
      <p:ext uri="{BB962C8B-B14F-4D97-AF65-F5344CB8AC3E}">
        <p14:creationId xmlns:p14="http://schemas.microsoft.com/office/powerpoint/2010/main" val="16034475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65F34B0-A8FA-6F4E-BFD8-5BFDFAC1654B}" type="datetimeFigureOut">
              <a:rPr lang="en-US" smtClean="0"/>
              <a:t>11/12/22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9DDB9D-708A-B140-BF15-39D187B45BA2}" type="slidenum">
              <a:rPr lang="en-US" smtClean="0"/>
              <a:t>‹#›</a:t>
            </a:fld>
            <a:endParaRPr lang="en-US"/>
          </a:p>
        </p:txBody>
      </p:sp>
    </p:spTree>
    <p:extLst>
      <p:ext uri="{BB962C8B-B14F-4D97-AF65-F5344CB8AC3E}">
        <p14:creationId xmlns:p14="http://schemas.microsoft.com/office/powerpoint/2010/main" val="8154148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65F34B0-A8FA-6F4E-BFD8-5BFDFAC1654B}" type="datetimeFigureOut">
              <a:rPr lang="en-US" smtClean="0"/>
              <a:t>11/12/22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9DDB9D-708A-B140-BF15-39D187B45BA2}" type="slidenum">
              <a:rPr lang="en-US" smtClean="0"/>
              <a:t>‹#›</a:t>
            </a:fld>
            <a:endParaRPr lang="en-US"/>
          </a:p>
        </p:txBody>
      </p:sp>
    </p:spTree>
    <p:extLst>
      <p:ext uri="{BB962C8B-B14F-4D97-AF65-F5344CB8AC3E}">
        <p14:creationId xmlns:p14="http://schemas.microsoft.com/office/powerpoint/2010/main" val="15837618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65F34B0-A8FA-6F4E-BFD8-5BFDFAC1654B}" type="datetimeFigureOut">
              <a:rPr lang="en-US" smtClean="0"/>
              <a:t>11/12/22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9DDB9D-708A-B140-BF15-39D187B45BA2}" type="slidenum">
              <a:rPr lang="en-US" smtClean="0"/>
              <a:t>‹#›</a:t>
            </a:fld>
            <a:endParaRPr lang="en-US"/>
          </a:p>
        </p:txBody>
      </p:sp>
    </p:spTree>
    <p:extLst>
      <p:ext uri="{BB962C8B-B14F-4D97-AF65-F5344CB8AC3E}">
        <p14:creationId xmlns:p14="http://schemas.microsoft.com/office/powerpoint/2010/main" val="3707538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65F34B0-A8FA-6F4E-BFD8-5BFDFAC1654B}" type="datetimeFigureOut">
              <a:rPr lang="en-US" smtClean="0"/>
              <a:t>11/12/22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9DDB9D-708A-B140-BF15-39D187B45BA2}" type="slidenum">
              <a:rPr lang="en-US" smtClean="0"/>
              <a:t>‹#›</a:t>
            </a:fld>
            <a:endParaRPr lang="en-US"/>
          </a:p>
        </p:txBody>
      </p:sp>
    </p:spTree>
    <p:extLst>
      <p:ext uri="{BB962C8B-B14F-4D97-AF65-F5344CB8AC3E}">
        <p14:creationId xmlns:p14="http://schemas.microsoft.com/office/powerpoint/2010/main" val="14103171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65F34B0-A8FA-6F4E-BFD8-5BFDFAC1654B}" type="datetimeFigureOut">
              <a:rPr lang="en-US" smtClean="0"/>
              <a:t>11/12/22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9DDB9D-708A-B140-BF15-39D187B45BA2}" type="slidenum">
              <a:rPr lang="en-US" smtClean="0"/>
              <a:t>‹#›</a:t>
            </a:fld>
            <a:endParaRPr lang="en-US"/>
          </a:p>
        </p:txBody>
      </p:sp>
    </p:spTree>
    <p:extLst>
      <p:ext uri="{BB962C8B-B14F-4D97-AF65-F5344CB8AC3E}">
        <p14:creationId xmlns:p14="http://schemas.microsoft.com/office/powerpoint/2010/main" val="14237987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65F34B0-A8FA-6F4E-BFD8-5BFDFAC1654B}" type="datetimeFigureOut">
              <a:rPr lang="en-US" smtClean="0"/>
              <a:t>11/12/22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A9DDB9D-708A-B140-BF15-39D187B45BA2}" type="slidenum">
              <a:rPr lang="en-US" smtClean="0"/>
              <a:t>‹#›</a:t>
            </a:fld>
            <a:endParaRPr lang="en-US"/>
          </a:p>
        </p:txBody>
      </p:sp>
    </p:spTree>
    <p:extLst>
      <p:ext uri="{BB962C8B-B14F-4D97-AF65-F5344CB8AC3E}">
        <p14:creationId xmlns:p14="http://schemas.microsoft.com/office/powerpoint/2010/main" val="3745900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265F34B0-A8FA-6F4E-BFD8-5BFDFAC1654B}" type="datetimeFigureOut">
              <a:rPr lang="en-US" smtClean="0"/>
              <a:t>11/12/22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A9DDB9D-708A-B140-BF15-39D187B45BA2}" type="slidenum">
              <a:rPr lang="en-US" smtClean="0"/>
              <a:t>‹#›</a:t>
            </a:fld>
            <a:endParaRPr lang="en-US"/>
          </a:p>
        </p:txBody>
      </p:sp>
    </p:spTree>
    <p:extLst>
      <p:ext uri="{BB962C8B-B14F-4D97-AF65-F5344CB8AC3E}">
        <p14:creationId xmlns:p14="http://schemas.microsoft.com/office/powerpoint/2010/main" val="14600312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65F34B0-A8FA-6F4E-BFD8-5BFDFAC1654B}" type="datetimeFigureOut">
              <a:rPr lang="en-US" smtClean="0"/>
              <a:t>11/12/22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A9DDB9D-708A-B140-BF15-39D187B45BA2}" type="slidenum">
              <a:rPr lang="en-US" smtClean="0"/>
              <a:t>‹#›</a:t>
            </a:fld>
            <a:endParaRPr lang="en-US"/>
          </a:p>
        </p:txBody>
      </p:sp>
    </p:spTree>
    <p:extLst>
      <p:ext uri="{BB962C8B-B14F-4D97-AF65-F5344CB8AC3E}">
        <p14:creationId xmlns:p14="http://schemas.microsoft.com/office/powerpoint/2010/main" val="15968832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65F34B0-A8FA-6F4E-BFD8-5BFDFAC1654B}" type="datetimeFigureOut">
              <a:rPr lang="en-US" smtClean="0"/>
              <a:t>11/12/22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9DDB9D-708A-B140-BF15-39D187B45BA2}" type="slidenum">
              <a:rPr lang="en-US" smtClean="0"/>
              <a:t>‹#›</a:t>
            </a:fld>
            <a:endParaRPr lang="en-US"/>
          </a:p>
        </p:txBody>
      </p:sp>
    </p:spTree>
    <p:extLst>
      <p:ext uri="{BB962C8B-B14F-4D97-AF65-F5344CB8AC3E}">
        <p14:creationId xmlns:p14="http://schemas.microsoft.com/office/powerpoint/2010/main" val="17136629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65F34B0-A8FA-6F4E-BFD8-5BFDFAC1654B}" type="datetimeFigureOut">
              <a:rPr lang="en-US" smtClean="0"/>
              <a:t>11/12/22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9DDB9D-708A-B140-BF15-39D187B45BA2}" type="slidenum">
              <a:rPr lang="en-US" smtClean="0"/>
              <a:t>‹#›</a:t>
            </a:fld>
            <a:endParaRPr lang="en-US"/>
          </a:p>
        </p:txBody>
      </p:sp>
    </p:spTree>
    <p:extLst>
      <p:ext uri="{BB962C8B-B14F-4D97-AF65-F5344CB8AC3E}">
        <p14:creationId xmlns:p14="http://schemas.microsoft.com/office/powerpoint/2010/main" val="1630817469"/>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65F34B0-A8FA-6F4E-BFD8-5BFDFAC1654B}" type="datetimeFigureOut">
              <a:rPr lang="en-US" smtClean="0"/>
              <a:t>11/12/22</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A9DDB9D-708A-B140-BF15-39D187B45BA2}" type="slidenum">
              <a:rPr lang="en-US" smtClean="0"/>
              <a:t>‹#›</a:t>
            </a:fld>
            <a:endParaRPr lang="en-US"/>
          </a:p>
        </p:txBody>
      </p:sp>
    </p:spTree>
    <p:extLst>
      <p:ext uri="{BB962C8B-B14F-4D97-AF65-F5344CB8AC3E}">
        <p14:creationId xmlns:p14="http://schemas.microsoft.com/office/powerpoint/2010/main" val="169206770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5">
            <a:lumMod val="5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6600" dirty="0" smtClean="0">
                <a:solidFill>
                  <a:schemeClr val="bg1"/>
                </a:solidFill>
                <a:latin typeface="Bangla Sangam MN" charset="0"/>
                <a:ea typeface="Bangla Sangam MN" charset="0"/>
                <a:cs typeface="Bangla Sangam MN" charset="0"/>
              </a:rPr>
              <a:t>Faith is the Victory</a:t>
            </a:r>
            <a:endParaRPr lang="en-US" sz="6600" dirty="0">
              <a:solidFill>
                <a:schemeClr val="bg1"/>
              </a:solidFill>
              <a:latin typeface="Bangla Sangam MN" charset="0"/>
              <a:ea typeface="Bangla Sangam MN" charset="0"/>
              <a:cs typeface="Bangla Sangam MN" charset="0"/>
            </a:endParaRPr>
          </a:p>
        </p:txBody>
      </p:sp>
      <p:sp>
        <p:nvSpPr>
          <p:cNvPr id="3" name="Subtitle 2"/>
          <p:cNvSpPr>
            <a:spLocks noGrp="1"/>
          </p:cNvSpPr>
          <p:nvPr>
            <p:ph type="subTitle" idx="1"/>
          </p:nvPr>
        </p:nvSpPr>
        <p:spPr>
          <a:xfrm>
            <a:off x="1143000" y="3759200"/>
            <a:ext cx="6858000" cy="1498600"/>
          </a:xfrm>
        </p:spPr>
        <p:txBody>
          <a:bodyPr>
            <a:normAutofit/>
          </a:bodyPr>
          <a:lstStyle/>
          <a:p>
            <a:r>
              <a:rPr lang="en-US" sz="4400" dirty="0" smtClean="0">
                <a:solidFill>
                  <a:schemeClr val="accent2">
                    <a:lumMod val="40000"/>
                    <a:lumOff val="60000"/>
                  </a:schemeClr>
                </a:solidFill>
                <a:latin typeface="Bangla Sangam MN" charset="0"/>
                <a:ea typeface="Bangla Sangam MN" charset="0"/>
                <a:cs typeface="Bangla Sangam MN" charset="0"/>
              </a:rPr>
              <a:t>1 John </a:t>
            </a:r>
            <a:r>
              <a:rPr lang="en-US" sz="4400" dirty="0" smtClean="0">
                <a:solidFill>
                  <a:schemeClr val="accent2">
                    <a:lumMod val="40000"/>
                    <a:lumOff val="60000"/>
                  </a:schemeClr>
                </a:solidFill>
                <a:latin typeface="Bangla Sangam MN" charset="0"/>
                <a:ea typeface="Bangla Sangam MN" charset="0"/>
                <a:cs typeface="Bangla Sangam MN" charset="0"/>
              </a:rPr>
              <a:t>5:1-5</a:t>
            </a:r>
            <a:endParaRPr lang="en-US" sz="4400" dirty="0">
              <a:solidFill>
                <a:schemeClr val="accent2">
                  <a:lumMod val="40000"/>
                  <a:lumOff val="60000"/>
                </a:schemeClr>
              </a:solidFill>
              <a:latin typeface="Bangla Sangam MN" charset="0"/>
              <a:ea typeface="Bangla Sangam MN" charset="0"/>
              <a:cs typeface="Bangla Sangam MN" charset="0"/>
            </a:endParaRPr>
          </a:p>
        </p:txBody>
      </p:sp>
    </p:spTree>
    <p:extLst>
      <p:ext uri="{BB962C8B-B14F-4D97-AF65-F5344CB8AC3E}">
        <p14:creationId xmlns:p14="http://schemas.microsoft.com/office/powerpoint/2010/main" val="138590384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5">
            <a:lumMod val="50000"/>
          </a:schemeClr>
        </a:solidFill>
        <a:effectLst/>
      </p:bgPr>
    </p:bg>
    <p:spTree>
      <p:nvGrpSpPr>
        <p:cNvPr id="1" name=""/>
        <p:cNvGrpSpPr/>
        <p:nvPr/>
      </p:nvGrpSpPr>
      <p:grpSpPr>
        <a:xfrm>
          <a:off x="0" y="0"/>
          <a:ext cx="0" cy="0"/>
          <a:chOff x="0" y="0"/>
          <a:chExt cx="0" cy="0"/>
        </a:xfrm>
      </p:grpSpPr>
      <p:sp>
        <p:nvSpPr>
          <p:cNvPr id="6" name="TextBox 5"/>
          <p:cNvSpPr txBox="1"/>
          <p:nvPr/>
        </p:nvSpPr>
        <p:spPr>
          <a:xfrm>
            <a:off x="930275" y="2433085"/>
            <a:ext cx="7283450" cy="2246769"/>
          </a:xfrm>
          <a:prstGeom prst="rect">
            <a:avLst/>
          </a:prstGeom>
          <a:noFill/>
          <a:ln w="38100">
            <a:solidFill>
              <a:schemeClr val="accent1">
                <a:lumMod val="40000"/>
                <a:lumOff val="60000"/>
              </a:schemeClr>
            </a:solidFill>
          </a:ln>
        </p:spPr>
        <p:txBody>
          <a:bodyPr wrap="square" rtlCol="0" anchor="ctr">
            <a:spAutoFit/>
          </a:bodyPr>
          <a:lstStyle/>
          <a:p>
            <a:pPr algn="ctr"/>
            <a:r>
              <a:rPr lang="en-US" sz="2800" i="1" dirty="0">
                <a:solidFill>
                  <a:schemeClr val="accent1">
                    <a:lumMod val="40000"/>
                    <a:lumOff val="60000"/>
                  </a:schemeClr>
                </a:solidFill>
                <a:latin typeface="Bangla Sangam MN" charset="0"/>
                <a:ea typeface="Bangla Sangam MN" charset="0"/>
                <a:cs typeface="Bangla Sangam MN" charset="0"/>
              </a:rPr>
              <a:t>This is the commandment, that we believe in the name of His Son Jesus Christ, and love one another, just as He commanded us. The one who keeps His commandments abides in Him, and He in him. </a:t>
            </a:r>
            <a:r>
              <a:rPr lang="en-US" sz="2800" dirty="0" smtClean="0">
                <a:solidFill>
                  <a:schemeClr val="accent1">
                    <a:lumMod val="40000"/>
                    <a:lumOff val="60000"/>
                  </a:schemeClr>
                </a:solidFill>
                <a:latin typeface="Bangla Sangam MN" charset="0"/>
                <a:ea typeface="Bangla Sangam MN" charset="0"/>
                <a:cs typeface="Bangla Sangam MN" charset="0"/>
              </a:rPr>
              <a:t>(1 John 3:23-24</a:t>
            </a:r>
            <a:r>
              <a:rPr lang="en-US" sz="2800" dirty="0" smtClean="0">
                <a:solidFill>
                  <a:schemeClr val="accent1">
                    <a:lumMod val="40000"/>
                    <a:lumOff val="60000"/>
                  </a:schemeClr>
                </a:solidFill>
                <a:latin typeface="Bangla Sangam MN" charset="0"/>
                <a:ea typeface="Bangla Sangam MN" charset="0"/>
                <a:cs typeface="Bangla Sangam MN" charset="0"/>
              </a:rPr>
              <a:t>)</a:t>
            </a:r>
            <a:endParaRPr lang="en-US" sz="2800" dirty="0">
              <a:solidFill>
                <a:schemeClr val="accent1">
                  <a:lumMod val="40000"/>
                  <a:lumOff val="60000"/>
                </a:schemeClr>
              </a:solidFill>
              <a:latin typeface="Bangla Sangam MN" charset="0"/>
              <a:ea typeface="Bangla Sangam MN" charset="0"/>
              <a:cs typeface="Bangla Sangam MN" charset="0"/>
            </a:endParaRPr>
          </a:p>
        </p:txBody>
      </p:sp>
      <p:cxnSp>
        <p:nvCxnSpPr>
          <p:cNvPr id="5" name="Straight Connector 4"/>
          <p:cNvCxnSpPr/>
          <p:nvPr/>
        </p:nvCxnSpPr>
        <p:spPr>
          <a:xfrm>
            <a:off x="5305425" y="2857500"/>
            <a:ext cx="2530475" cy="0"/>
          </a:xfrm>
          <a:prstGeom prst="line">
            <a:avLst/>
          </a:prstGeom>
          <a:ln w="38100">
            <a:solidFill>
              <a:schemeClr val="accent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1065209" y="3284984"/>
            <a:ext cx="4967291" cy="0"/>
          </a:xfrm>
          <a:prstGeom prst="line">
            <a:avLst/>
          </a:prstGeom>
          <a:ln w="38100">
            <a:solidFill>
              <a:schemeClr val="accent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6832600" y="3284984"/>
            <a:ext cx="1181100" cy="0"/>
          </a:xfrm>
          <a:prstGeom prst="line">
            <a:avLst/>
          </a:prstGeom>
          <a:ln w="38100">
            <a:solidFill>
              <a:schemeClr val="accent6">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1863725" y="4123255"/>
            <a:ext cx="3917948" cy="0"/>
          </a:xfrm>
          <a:prstGeom prst="line">
            <a:avLst/>
          </a:prstGeom>
          <a:ln w="38100">
            <a:solidFill>
              <a:schemeClr val="accent4">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742952" y="5098953"/>
            <a:ext cx="2393950" cy="1077218"/>
          </a:xfrm>
          <a:prstGeom prst="rect">
            <a:avLst/>
          </a:prstGeom>
          <a:solidFill>
            <a:schemeClr val="accent2">
              <a:lumMod val="60000"/>
              <a:lumOff val="40000"/>
            </a:schemeClr>
          </a:solidFill>
          <a:ln w="38100">
            <a:solidFill>
              <a:schemeClr val="tx1"/>
            </a:solidFill>
          </a:ln>
        </p:spPr>
        <p:txBody>
          <a:bodyPr wrap="square" rtlCol="0" anchor="ctr">
            <a:spAutoFit/>
          </a:bodyPr>
          <a:lstStyle/>
          <a:p>
            <a:pPr algn="ctr"/>
            <a:r>
              <a:rPr lang="en-US" sz="3200" dirty="0" smtClean="0">
                <a:solidFill>
                  <a:prstClr val="black"/>
                </a:solidFill>
                <a:latin typeface="Bangla Sangam MN" charset="0"/>
                <a:ea typeface="Bangla Sangam MN" charset="0"/>
                <a:cs typeface="Bangla Sangam MN" charset="0"/>
              </a:rPr>
              <a:t>Believe in Jesus Christ</a:t>
            </a:r>
            <a:endParaRPr lang="en-US" sz="3200" dirty="0">
              <a:solidFill>
                <a:prstClr val="black"/>
              </a:solidFill>
              <a:latin typeface="Bangla Sangam MN" charset="0"/>
              <a:ea typeface="Bangla Sangam MN" charset="0"/>
              <a:cs typeface="Bangla Sangam MN" charset="0"/>
            </a:endParaRPr>
          </a:p>
        </p:txBody>
      </p:sp>
      <p:sp>
        <p:nvSpPr>
          <p:cNvPr id="29" name="TextBox 28"/>
          <p:cNvSpPr txBox="1"/>
          <p:nvPr/>
        </p:nvSpPr>
        <p:spPr>
          <a:xfrm>
            <a:off x="3219452" y="5098953"/>
            <a:ext cx="1866899" cy="1077218"/>
          </a:xfrm>
          <a:prstGeom prst="rect">
            <a:avLst/>
          </a:prstGeom>
          <a:solidFill>
            <a:schemeClr val="accent6">
              <a:lumMod val="60000"/>
              <a:lumOff val="40000"/>
            </a:schemeClr>
          </a:solidFill>
          <a:ln w="38100">
            <a:solidFill>
              <a:schemeClr val="tx1"/>
            </a:solidFill>
          </a:ln>
        </p:spPr>
        <p:txBody>
          <a:bodyPr wrap="square" rtlCol="0" anchor="ctr">
            <a:spAutoFit/>
          </a:bodyPr>
          <a:lstStyle/>
          <a:p>
            <a:pPr algn="ctr"/>
            <a:r>
              <a:rPr lang="en-US" sz="3200" smtClean="0">
                <a:solidFill>
                  <a:prstClr val="black"/>
                </a:solidFill>
                <a:latin typeface="Bangla Sangam MN" charset="0"/>
                <a:ea typeface="Bangla Sangam MN" charset="0"/>
                <a:cs typeface="Bangla Sangam MN" charset="0"/>
              </a:rPr>
              <a:t>Love One Another </a:t>
            </a:r>
            <a:endParaRPr lang="en-US" sz="3200" dirty="0">
              <a:solidFill>
                <a:prstClr val="black"/>
              </a:solidFill>
              <a:latin typeface="Bangla Sangam MN" charset="0"/>
              <a:ea typeface="Bangla Sangam MN" charset="0"/>
              <a:cs typeface="Bangla Sangam MN" charset="0"/>
            </a:endParaRPr>
          </a:p>
        </p:txBody>
      </p:sp>
      <p:sp>
        <p:nvSpPr>
          <p:cNvPr id="30" name="TextBox 29"/>
          <p:cNvSpPr txBox="1"/>
          <p:nvPr/>
        </p:nvSpPr>
        <p:spPr>
          <a:xfrm>
            <a:off x="5168901" y="5098953"/>
            <a:ext cx="3130549" cy="1077218"/>
          </a:xfrm>
          <a:prstGeom prst="rect">
            <a:avLst/>
          </a:prstGeom>
          <a:solidFill>
            <a:schemeClr val="accent4">
              <a:lumMod val="60000"/>
              <a:lumOff val="40000"/>
            </a:schemeClr>
          </a:solidFill>
          <a:ln w="38100">
            <a:solidFill>
              <a:schemeClr val="tx1"/>
            </a:solidFill>
          </a:ln>
        </p:spPr>
        <p:txBody>
          <a:bodyPr wrap="square" rtlCol="0" anchor="ctr">
            <a:spAutoFit/>
          </a:bodyPr>
          <a:lstStyle/>
          <a:p>
            <a:pPr algn="ctr"/>
            <a:r>
              <a:rPr lang="en-US" sz="3200" dirty="0" smtClean="0">
                <a:solidFill>
                  <a:prstClr val="black"/>
                </a:solidFill>
                <a:latin typeface="Bangla Sangam MN" charset="0"/>
                <a:ea typeface="Bangla Sangam MN" charset="0"/>
                <a:cs typeface="Bangla Sangam MN" charset="0"/>
              </a:rPr>
              <a:t>Keep </a:t>
            </a:r>
            <a:r>
              <a:rPr lang="en-US" sz="3200" smtClean="0">
                <a:solidFill>
                  <a:prstClr val="black"/>
                </a:solidFill>
                <a:latin typeface="Bangla Sangam MN" charset="0"/>
                <a:ea typeface="Bangla Sangam MN" charset="0"/>
                <a:cs typeface="Bangla Sangam MN" charset="0"/>
              </a:rPr>
              <a:t>His Commandments</a:t>
            </a:r>
            <a:endParaRPr lang="en-US" sz="3200" dirty="0">
              <a:solidFill>
                <a:prstClr val="black"/>
              </a:solidFill>
              <a:latin typeface="Bangla Sangam MN" charset="0"/>
              <a:ea typeface="Bangla Sangam MN" charset="0"/>
              <a:cs typeface="Bangla Sangam MN" charset="0"/>
            </a:endParaRPr>
          </a:p>
        </p:txBody>
      </p:sp>
      <p:sp>
        <p:nvSpPr>
          <p:cNvPr id="31" name="Title 3"/>
          <p:cNvSpPr txBox="1">
            <a:spLocks/>
          </p:cNvSpPr>
          <p:nvPr/>
        </p:nvSpPr>
        <p:spPr>
          <a:xfrm>
            <a:off x="628650" y="212727"/>
            <a:ext cx="7886700" cy="74715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4000" dirty="0" smtClean="0">
                <a:solidFill>
                  <a:schemeClr val="bg1"/>
                </a:solidFill>
                <a:latin typeface="Bangla Sangam MN" charset="0"/>
                <a:ea typeface="Bangla Sangam MN" charset="0"/>
                <a:cs typeface="Bangla Sangam MN" charset="0"/>
              </a:rPr>
              <a:t>Purpose and Message of 1 John</a:t>
            </a:r>
            <a:endParaRPr lang="en-US" sz="4000" dirty="0">
              <a:solidFill>
                <a:schemeClr val="bg1"/>
              </a:solidFill>
              <a:latin typeface="Bangla Sangam MN" charset="0"/>
              <a:ea typeface="Bangla Sangam MN" charset="0"/>
              <a:cs typeface="Bangla Sangam MN" charset="0"/>
            </a:endParaRPr>
          </a:p>
        </p:txBody>
      </p:sp>
      <p:sp>
        <p:nvSpPr>
          <p:cNvPr id="38" name="TextBox 37"/>
          <p:cNvSpPr txBox="1"/>
          <p:nvPr/>
        </p:nvSpPr>
        <p:spPr>
          <a:xfrm>
            <a:off x="628650" y="1157876"/>
            <a:ext cx="7886700" cy="1077218"/>
          </a:xfrm>
          <a:prstGeom prst="rect">
            <a:avLst/>
          </a:prstGeom>
          <a:noFill/>
          <a:ln w="38100">
            <a:noFill/>
          </a:ln>
        </p:spPr>
        <p:txBody>
          <a:bodyPr wrap="square" rtlCol="0" anchor="t">
            <a:spAutoFit/>
          </a:bodyPr>
          <a:lstStyle/>
          <a:p>
            <a:pPr marL="228600" indent="-228600">
              <a:buFont typeface="Arial" charset="0"/>
              <a:buChar char="•"/>
            </a:pPr>
            <a:r>
              <a:rPr lang="en-US" sz="3200" dirty="0">
                <a:solidFill>
                  <a:schemeClr val="bg1"/>
                </a:solidFill>
                <a:latin typeface="Bangla Sangam MN" charset="0"/>
                <a:ea typeface="Bangla Sangam MN" charset="0"/>
                <a:cs typeface="Bangla Sangam MN" charset="0"/>
              </a:rPr>
              <a:t>A</a:t>
            </a:r>
            <a:r>
              <a:rPr lang="en-US" sz="3200" dirty="0" smtClean="0">
                <a:solidFill>
                  <a:schemeClr val="bg1"/>
                </a:solidFill>
                <a:latin typeface="Bangla Sangam MN" charset="0"/>
                <a:ea typeface="Bangla Sangam MN" charset="0"/>
                <a:cs typeface="Bangla Sangam MN" charset="0"/>
              </a:rPr>
              <a:t>ssure believers of their </a:t>
            </a:r>
            <a:r>
              <a:rPr lang="en-US" sz="3200" smtClean="0">
                <a:solidFill>
                  <a:schemeClr val="bg1"/>
                </a:solidFill>
                <a:latin typeface="Bangla Sangam MN" charset="0"/>
                <a:ea typeface="Bangla Sangam MN" charset="0"/>
                <a:cs typeface="Bangla Sangam MN" charset="0"/>
              </a:rPr>
              <a:t>fellowship w/ </a:t>
            </a:r>
            <a:r>
              <a:rPr lang="en-US" sz="3200" dirty="0" smtClean="0">
                <a:solidFill>
                  <a:schemeClr val="bg1"/>
                </a:solidFill>
                <a:latin typeface="Bangla Sangam MN" charset="0"/>
                <a:ea typeface="Bangla Sangam MN" charset="0"/>
                <a:cs typeface="Bangla Sangam MN" charset="0"/>
              </a:rPr>
              <a:t>God. </a:t>
            </a:r>
            <a:endParaRPr lang="en-US" sz="3200" dirty="0" smtClean="0">
              <a:solidFill>
                <a:schemeClr val="bg1"/>
              </a:solidFill>
              <a:latin typeface="Bangla Sangam MN" charset="0"/>
              <a:ea typeface="Bangla Sangam MN" charset="0"/>
              <a:cs typeface="Bangla Sangam MN" charset="0"/>
            </a:endParaRPr>
          </a:p>
          <a:p>
            <a:pPr marL="228600" indent="-228600">
              <a:buFont typeface="Arial" charset="0"/>
              <a:buChar char="•"/>
            </a:pPr>
            <a:r>
              <a:rPr lang="en-US" sz="3200" dirty="0">
                <a:solidFill>
                  <a:schemeClr val="bg1"/>
                </a:solidFill>
                <a:latin typeface="Bangla Sangam MN" charset="0"/>
                <a:ea typeface="Bangla Sangam MN" charset="0"/>
                <a:cs typeface="Bangla Sangam MN" charset="0"/>
              </a:rPr>
              <a:t>E</a:t>
            </a:r>
            <a:r>
              <a:rPr lang="en-US" sz="3200" dirty="0" smtClean="0">
                <a:solidFill>
                  <a:schemeClr val="bg1"/>
                </a:solidFill>
                <a:latin typeface="Bangla Sangam MN" charset="0"/>
                <a:ea typeface="Bangla Sangam MN" charset="0"/>
                <a:cs typeface="Bangla Sangam MN" charset="0"/>
              </a:rPr>
              <a:t>xpose false teachers who oppose Christ.</a:t>
            </a:r>
            <a:endParaRPr lang="en-US" sz="3200" dirty="0" smtClean="0">
              <a:solidFill>
                <a:schemeClr val="bg1"/>
              </a:solidFill>
              <a:latin typeface="Bangla Sangam MN" charset="0"/>
              <a:ea typeface="Bangla Sangam MN" charset="0"/>
              <a:cs typeface="Bangla Sangam MN" charset="0"/>
            </a:endParaRPr>
          </a:p>
        </p:txBody>
      </p:sp>
      <p:cxnSp>
        <p:nvCxnSpPr>
          <p:cNvPr id="43" name="Straight Connector 42"/>
          <p:cNvCxnSpPr/>
          <p:nvPr/>
        </p:nvCxnSpPr>
        <p:spPr>
          <a:xfrm>
            <a:off x="1273175" y="3704084"/>
            <a:ext cx="1181100" cy="0"/>
          </a:xfrm>
          <a:prstGeom prst="line">
            <a:avLst/>
          </a:prstGeom>
          <a:ln w="38100">
            <a:solidFill>
              <a:schemeClr val="accent6">
                <a:lumMod val="60000"/>
                <a:lumOff val="4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973757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8">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22" presetClass="entr" presetSubtype="8" fill="hold" nodeType="click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wipe(left)">
                                      <p:cBhvr>
                                        <p:cTn id="19" dur="1000"/>
                                        <p:tgtEl>
                                          <p:spTgt spid="5"/>
                                        </p:tgtEl>
                                      </p:cBhvr>
                                    </p:animEffect>
                                  </p:childTnLst>
                                </p:cTn>
                              </p:par>
                            </p:childTnLst>
                          </p:cTn>
                        </p:par>
                        <p:par>
                          <p:cTn id="20" fill="hold">
                            <p:stCondLst>
                              <p:cond delay="1000"/>
                            </p:stCondLst>
                            <p:childTnLst>
                              <p:par>
                                <p:cTn id="21" presetID="22" presetClass="entr" presetSubtype="8" fill="hold" nodeType="afterEffect">
                                  <p:stCondLst>
                                    <p:cond delay="0"/>
                                  </p:stCondLst>
                                  <p:childTnLst>
                                    <p:set>
                                      <p:cBhvr>
                                        <p:cTn id="22" dur="1" fill="hold">
                                          <p:stCondLst>
                                            <p:cond delay="0"/>
                                          </p:stCondLst>
                                        </p:cTn>
                                        <p:tgtEl>
                                          <p:spTgt spid="11"/>
                                        </p:tgtEl>
                                        <p:attrNameLst>
                                          <p:attrName>style.visibility</p:attrName>
                                        </p:attrNameLst>
                                      </p:cBhvr>
                                      <p:to>
                                        <p:strVal val="visible"/>
                                      </p:to>
                                    </p:set>
                                    <p:animEffect transition="in" filter="wipe(left)">
                                      <p:cBhvr>
                                        <p:cTn id="23" dur="1000"/>
                                        <p:tgtEl>
                                          <p:spTgt spid="11"/>
                                        </p:tgtEl>
                                      </p:cBhvr>
                                    </p:animEffect>
                                  </p:childTnLst>
                                </p:cTn>
                              </p:par>
                            </p:childTnLst>
                          </p:cTn>
                        </p:par>
                        <p:par>
                          <p:cTn id="24" fill="hold">
                            <p:stCondLst>
                              <p:cond delay="2000"/>
                            </p:stCondLst>
                            <p:childTnLst>
                              <p:par>
                                <p:cTn id="25" presetID="47" presetClass="entr" presetSubtype="0" fill="hold" grpId="0" nodeType="afterEffect">
                                  <p:stCondLst>
                                    <p:cond delay="0"/>
                                  </p:stCondLst>
                                  <p:childTnLst>
                                    <p:set>
                                      <p:cBhvr>
                                        <p:cTn id="26" dur="1" fill="hold">
                                          <p:stCondLst>
                                            <p:cond delay="0"/>
                                          </p:stCondLst>
                                        </p:cTn>
                                        <p:tgtEl>
                                          <p:spTgt spid="28"/>
                                        </p:tgtEl>
                                        <p:attrNameLst>
                                          <p:attrName>style.visibility</p:attrName>
                                        </p:attrNameLst>
                                      </p:cBhvr>
                                      <p:to>
                                        <p:strVal val="visible"/>
                                      </p:to>
                                    </p:set>
                                    <p:animEffect transition="in" filter="fade">
                                      <p:cBhvr>
                                        <p:cTn id="27" dur="1000"/>
                                        <p:tgtEl>
                                          <p:spTgt spid="28"/>
                                        </p:tgtEl>
                                      </p:cBhvr>
                                    </p:animEffect>
                                    <p:anim calcmode="lin" valueType="num">
                                      <p:cBhvr>
                                        <p:cTn id="28" dur="1000" fill="hold"/>
                                        <p:tgtEl>
                                          <p:spTgt spid="28"/>
                                        </p:tgtEl>
                                        <p:attrNameLst>
                                          <p:attrName>ppt_x</p:attrName>
                                        </p:attrNameLst>
                                      </p:cBhvr>
                                      <p:tavLst>
                                        <p:tav tm="0">
                                          <p:val>
                                            <p:strVal val="#ppt_x"/>
                                          </p:val>
                                        </p:tav>
                                        <p:tav tm="100000">
                                          <p:val>
                                            <p:strVal val="#ppt_x"/>
                                          </p:val>
                                        </p:tav>
                                      </p:tavLst>
                                    </p:anim>
                                    <p:anim calcmode="lin" valueType="num">
                                      <p:cBhvr>
                                        <p:cTn id="29" dur="1000" fill="hold"/>
                                        <p:tgtEl>
                                          <p:spTgt spid="28"/>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22" presetClass="entr" presetSubtype="8" fill="hold" nodeType="clickEffect">
                                  <p:stCondLst>
                                    <p:cond delay="0"/>
                                  </p:stCondLst>
                                  <p:childTnLst>
                                    <p:set>
                                      <p:cBhvr>
                                        <p:cTn id="33" dur="1" fill="hold">
                                          <p:stCondLst>
                                            <p:cond delay="0"/>
                                          </p:stCondLst>
                                        </p:cTn>
                                        <p:tgtEl>
                                          <p:spTgt spid="14"/>
                                        </p:tgtEl>
                                        <p:attrNameLst>
                                          <p:attrName>style.visibility</p:attrName>
                                        </p:attrNameLst>
                                      </p:cBhvr>
                                      <p:to>
                                        <p:strVal val="visible"/>
                                      </p:to>
                                    </p:set>
                                    <p:animEffect transition="in" filter="wipe(left)">
                                      <p:cBhvr>
                                        <p:cTn id="34" dur="1000"/>
                                        <p:tgtEl>
                                          <p:spTgt spid="14"/>
                                        </p:tgtEl>
                                      </p:cBhvr>
                                    </p:animEffect>
                                  </p:childTnLst>
                                </p:cTn>
                              </p:par>
                            </p:childTnLst>
                          </p:cTn>
                        </p:par>
                        <p:par>
                          <p:cTn id="35" fill="hold">
                            <p:stCondLst>
                              <p:cond delay="1000"/>
                            </p:stCondLst>
                            <p:childTnLst>
                              <p:par>
                                <p:cTn id="36" presetID="22" presetClass="entr" presetSubtype="8" fill="hold" nodeType="afterEffect">
                                  <p:stCondLst>
                                    <p:cond delay="0"/>
                                  </p:stCondLst>
                                  <p:childTnLst>
                                    <p:set>
                                      <p:cBhvr>
                                        <p:cTn id="37" dur="1" fill="hold">
                                          <p:stCondLst>
                                            <p:cond delay="0"/>
                                          </p:stCondLst>
                                        </p:cTn>
                                        <p:tgtEl>
                                          <p:spTgt spid="43"/>
                                        </p:tgtEl>
                                        <p:attrNameLst>
                                          <p:attrName>style.visibility</p:attrName>
                                        </p:attrNameLst>
                                      </p:cBhvr>
                                      <p:to>
                                        <p:strVal val="visible"/>
                                      </p:to>
                                    </p:set>
                                    <p:animEffect transition="in" filter="wipe(left)">
                                      <p:cBhvr>
                                        <p:cTn id="38" dur="1000"/>
                                        <p:tgtEl>
                                          <p:spTgt spid="43"/>
                                        </p:tgtEl>
                                      </p:cBhvr>
                                    </p:animEffect>
                                  </p:childTnLst>
                                </p:cTn>
                              </p:par>
                            </p:childTnLst>
                          </p:cTn>
                        </p:par>
                        <p:par>
                          <p:cTn id="39" fill="hold">
                            <p:stCondLst>
                              <p:cond delay="2000"/>
                            </p:stCondLst>
                            <p:childTnLst>
                              <p:par>
                                <p:cTn id="40" presetID="47" presetClass="entr" presetSubtype="0" fill="hold" grpId="0" nodeType="afterEffect">
                                  <p:stCondLst>
                                    <p:cond delay="0"/>
                                  </p:stCondLst>
                                  <p:childTnLst>
                                    <p:set>
                                      <p:cBhvr>
                                        <p:cTn id="41" dur="1" fill="hold">
                                          <p:stCondLst>
                                            <p:cond delay="0"/>
                                          </p:stCondLst>
                                        </p:cTn>
                                        <p:tgtEl>
                                          <p:spTgt spid="29"/>
                                        </p:tgtEl>
                                        <p:attrNameLst>
                                          <p:attrName>style.visibility</p:attrName>
                                        </p:attrNameLst>
                                      </p:cBhvr>
                                      <p:to>
                                        <p:strVal val="visible"/>
                                      </p:to>
                                    </p:set>
                                    <p:animEffect transition="in" filter="fade">
                                      <p:cBhvr>
                                        <p:cTn id="42" dur="1000"/>
                                        <p:tgtEl>
                                          <p:spTgt spid="29"/>
                                        </p:tgtEl>
                                      </p:cBhvr>
                                    </p:animEffect>
                                    <p:anim calcmode="lin" valueType="num">
                                      <p:cBhvr>
                                        <p:cTn id="43" dur="1000" fill="hold"/>
                                        <p:tgtEl>
                                          <p:spTgt spid="29"/>
                                        </p:tgtEl>
                                        <p:attrNameLst>
                                          <p:attrName>ppt_x</p:attrName>
                                        </p:attrNameLst>
                                      </p:cBhvr>
                                      <p:tavLst>
                                        <p:tav tm="0">
                                          <p:val>
                                            <p:strVal val="#ppt_x"/>
                                          </p:val>
                                        </p:tav>
                                        <p:tav tm="100000">
                                          <p:val>
                                            <p:strVal val="#ppt_x"/>
                                          </p:val>
                                        </p:tav>
                                      </p:tavLst>
                                    </p:anim>
                                    <p:anim calcmode="lin" valueType="num">
                                      <p:cBhvr>
                                        <p:cTn id="44" dur="1000" fill="hold"/>
                                        <p:tgtEl>
                                          <p:spTgt spid="29"/>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2" presetClass="entr" presetSubtype="8" fill="hold" nodeType="clickEffect">
                                  <p:stCondLst>
                                    <p:cond delay="0"/>
                                  </p:stCondLst>
                                  <p:childTnLst>
                                    <p:set>
                                      <p:cBhvr>
                                        <p:cTn id="48" dur="1" fill="hold">
                                          <p:stCondLst>
                                            <p:cond delay="0"/>
                                          </p:stCondLst>
                                        </p:cTn>
                                        <p:tgtEl>
                                          <p:spTgt spid="24"/>
                                        </p:tgtEl>
                                        <p:attrNameLst>
                                          <p:attrName>style.visibility</p:attrName>
                                        </p:attrNameLst>
                                      </p:cBhvr>
                                      <p:to>
                                        <p:strVal val="visible"/>
                                      </p:to>
                                    </p:set>
                                    <p:animEffect transition="in" filter="wipe(left)">
                                      <p:cBhvr>
                                        <p:cTn id="49" dur="1000"/>
                                        <p:tgtEl>
                                          <p:spTgt spid="24"/>
                                        </p:tgtEl>
                                      </p:cBhvr>
                                    </p:animEffect>
                                  </p:childTnLst>
                                </p:cTn>
                              </p:par>
                            </p:childTnLst>
                          </p:cTn>
                        </p:par>
                        <p:par>
                          <p:cTn id="50" fill="hold">
                            <p:stCondLst>
                              <p:cond delay="1000"/>
                            </p:stCondLst>
                            <p:childTnLst>
                              <p:par>
                                <p:cTn id="51" presetID="47" presetClass="entr" presetSubtype="0" fill="hold" grpId="0" nodeType="afterEffect">
                                  <p:stCondLst>
                                    <p:cond delay="0"/>
                                  </p:stCondLst>
                                  <p:childTnLst>
                                    <p:set>
                                      <p:cBhvr>
                                        <p:cTn id="52" dur="1" fill="hold">
                                          <p:stCondLst>
                                            <p:cond delay="0"/>
                                          </p:stCondLst>
                                        </p:cTn>
                                        <p:tgtEl>
                                          <p:spTgt spid="30"/>
                                        </p:tgtEl>
                                        <p:attrNameLst>
                                          <p:attrName>style.visibility</p:attrName>
                                        </p:attrNameLst>
                                      </p:cBhvr>
                                      <p:to>
                                        <p:strVal val="visible"/>
                                      </p:to>
                                    </p:set>
                                    <p:animEffect transition="in" filter="fade">
                                      <p:cBhvr>
                                        <p:cTn id="53" dur="1000"/>
                                        <p:tgtEl>
                                          <p:spTgt spid="30"/>
                                        </p:tgtEl>
                                      </p:cBhvr>
                                    </p:animEffect>
                                    <p:anim calcmode="lin" valueType="num">
                                      <p:cBhvr>
                                        <p:cTn id="54" dur="1000" fill="hold"/>
                                        <p:tgtEl>
                                          <p:spTgt spid="30"/>
                                        </p:tgtEl>
                                        <p:attrNameLst>
                                          <p:attrName>ppt_x</p:attrName>
                                        </p:attrNameLst>
                                      </p:cBhvr>
                                      <p:tavLst>
                                        <p:tav tm="0">
                                          <p:val>
                                            <p:strVal val="#ppt_x"/>
                                          </p:val>
                                        </p:tav>
                                        <p:tav tm="100000">
                                          <p:val>
                                            <p:strVal val="#ppt_x"/>
                                          </p:val>
                                        </p:tav>
                                      </p:tavLst>
                                    </p:anim>
                                    <p:anim calcmode="lin" valueType="num">
                                      <p:cBhvr>
                                        <p:cTn id="55" dur="1000" fill="hold"/>
                                        <p:tgtEl>
                                          <p:spTgt spid="3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28" grpId="0" animBg="1"/>
      <p:bldP spid="29" grpId="0" animBg="1"/>
      <p:bldP spid="30" grpId="0" animBg="1"/>
      <p:bldP spid="38"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5">
            <a:lumMod val="50000"/>
          </a:schemeClr>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628650" y="212727"/>
            <a:ext cx="7886700" cy="747158"/>
          </a:xfrm>
        </p:spPr>
        <p:txBody>
          <a:bodyPr anchor="ctr">
            <a:normAutofit/>
          </a:bodyPr>
          <a:lstStyle/>
          <a:p>
            <a:pPr algn="ctr"/>
            <a:r>
              <a:rPr lang="en-US" sz="4000" dirty="0" smtClean="0">
                <a:solidFill>
                  <a:schemeClr val="bg1"/>
                </a:solidFill>
                <a:latin typeface="Bangla Sangam MN" charset="0"/>
                <a:ea typeface="Bangla Sangam MN" charset="0"/>
                <a:cs typeface="Bangla Sangam MN" charset="0"/>
              </a:rPr>
              <a:t>Those Born of God (1 John 5:1-5)</a:t>
            </a:r>
            <a:endParaRPr lang="en-US" sz="4000" dirty="0">
              <a:solidFill>
                <a:schemeClr val="bg1"/>
              </a:solidFill>
              <a:latin typeface="Bangla Sangam MN" charset="0"/>
              <a:ea typeface="Bangla Sangam MN" charset="0"/>
              <a:cs typeface="Bangla Sangam MN" charset="0"/>
            </a:endParaRPr>
          </a:p>
        </p:txBody>
      </p:sp>
      <p:sp>
        <p:nvSpPr>
          <p:cNvPr id="6" name="TextBox 5"/>
          <p:cNvSpPr txBox="1"/>
          <p:nvPr/>
        </p:nvSpPr>
        <p:spPr>
          <a:xfrm>
            <a:off x="679449" y="992523"/>
            <a:ext cx="2470151" cy="1077218"/>
          </a:xfrm>
          <a:prstGeom prst="rect">
            <a:avLst/>
          </a:prstGeom>
          <a:solidFill>
            <a:schemeClr val="accent2">
              <a:lumMod val="60000"/>
              <a:lumOff val="40000"/>
            </a:schemeClr>
          </a:solidFill>
          <a:ln w="38100">
            <a:solidFill>
              <a:schemeClr val="tx1"/>
            </a:solidFill>
          </a:ln>
        </p:spPr>
        <p:txBody>
          <a:bodyPr wrap="square" rtlCol="0" anchor="ctr">
            <a:spAutoFit/>
          </a:bodyPr>
          <a:lstStyle/>
          <a:p>
            <a:pPr algn="ctr"/>
            <a:r>
              <a:rPr lang="en-US" sz="3200" dirty="0" smtClean="0">
                <a:solidFill>
                  <a:prstClr val="black"/>
                </a:solidFill>
                <a:latin typeface="Bangla Sangam MN" charset="0"/>
                <a:ea typeface="Bangla Sangam MN" charset="0"/>
                <a:cs typeface="Bangla Sangam MN" charset="0"/>
              </a:rPr>
              <a:t>Believe in Jesus Christ</a:t>
            </a:r>
            <a:endParaRPr lang="en-US" sz="3200" dirty="0">
              <a:solidFill>
                <a:prstClr val="black"/>
              </a:solidFill>
              <a:latin typeface="Bangla Sangam MN" charset="0"/>
              <a:ea typeface="Bangla Sangam MN" charset="0"/>
              <a:cs typeface="Bangla Sangam MN" charset="0"/>
            </a:endParaRPr>
          </a:p>
        </p:txBody>
      </p:sp>
      <p:sp>
        <p:nvSpPr>
          <p:cNvPr id="5" name="TextBox 4"/>
          <p:cNvSpPr txBox="1"/>
          <p:nvPr/>
        </p:nvSpPr>
        <p:spPr>
          <a:xfrm>
            <a:off x="3225801" y="992523"/>
            <a:ext cx="2031999" cy="1077218"/>
          </a:xfrm>
          <a:prstGeom prst="rect">
            <a:avLst/>
          </a:prstGeom>
          <a:solidFill>
            <a:schemeClr val="accent6">
              <a:lumMod val="60000"/>
              <a:lumOff val="40000"/>
            </a:schemeClr>
          </a:solidFill>
          <a:ln w="38100">
            <a:solidFill>
              <a:schemeClr val="tx1"/>
            </a:solidFill>
          </a:ln>
        </p:spPr>
        <p:txBody>
          <a:bodyPr wrap="square" rtlCol="0" anchor="ctr">
            <a:spAutoFit/>
          </a:bodyPr>
          <a:lstStyle/>
          <a:p>
            <a:pPr algn="ctr"/>
            <a:r>
              <a:rPr lang="en-US" sz="3200" smtClean="0">
                <a:solidFill>
                  <a:prstClr val="black"/>
                </a:solidFill>
                <a:latin typeface="Bangla Sangam MN" charset="0"/>
                <a:ea typeface="Bangla Sangam MN" charset="0"/>
                <a:cs typeface="Bangla Sangam MN" charset="0"/>
              </a:rPr>
              <a:t>Love One Another </a:t>
            </a:r>
            <a:endParaRPr lang="en-US" sz="3200" dirty="0">
              <a:solidFill>
                <a:prstClr val="black"/>
              </a:solidFill>
              <a:latin typeface="Bangla Sangam MN" charset="0"/>
              <a:ea typeface="Bangla Sangam MN" charset="0"/>
              <a:cs typeface="Bangla Sangam MN" charset="0"/>
            </a:endParaRPr>
          </a:p>
        </p:txBody>
      </p:sp>
      <p:sp>
        <p:nvSpPr>
          <p:cNvPr id="7" name="TextBox 6"/>
          <p:cNvSpPr txBox="1"/>
          <p:nvPr/>
        </p:nvSpPr>
        <p:spPr>
          <a:xfrm>
            <a:off x="5334001" y="992523"/>
            <a:ext cx="3130550" cy="1077218"/>
          </a:xfrm>
          <a:prstGeom prst="rect">
            <a:avLst/>
          </a:prstGeom>
          <a:solidFill>
            <a:schemeClr val="accent4">
              <a:lumMod val="60000"/>
              <a:lumOff val="40000"/>
            </a:schemeClr>
          </a:solidFill>
          <a:ln w="38100">
            <a:solidFill>
              <a:schemeClr val="tx1"/>
            </a:solidFill>
          </a:ln>
        </p:spPr>
        <p:txBody>
          <a:bodyPr wrap="square" rtlCol="0" anchor="ctr">
            <a:spAutoFit/>
          </a:bodyPr>
          <a:lstStyle/>
          <a:p>
            <a:pPr algn="ctr"/>
            <a:r>
              <a:rPr lang="en-US" sz="3200" dirty="0" smtClean="0">
                <a:solidFill>
                  <a:prstClr val="black"/>
                </a:solidFill>
                <a:latin typeface="Bangla Sangam MN" charset="0"/>
                <a:ea typeface="Bangla Sangam MN" charset="0"/>
                <a:cs typeface="Bangla Sangam MN" charset="0"/>
              </a:rPr>
              <a:t>Keep </a:t>
            </a:r>
            <a:r>
              <a:rPr lang="en-US" sz="3200" smtClean="0">
                <a:solidFill>
                  <a:prstClr val="black"/>
                </a:solidFill>
                <a:latin typeface="Bangla Sangam MN" charset="0"/>
                <a:ea typeface="Bangla Sangam MN" charset="0"/>
                <a:cs typeface="Bangla Sangam MN" charset="0"/>
              </a:rPr>
              <a:t>His Commandments</a:t>
            </a:r>
            <a:endParaRPr lang="en-US" sz="3200" dirty="0">
              <a:solidFill>
                <a:prstClr val="black"/>
              </a:solidFill>
              <a:latin typeface="Bangla Sangam MN" charset="0"/>
              <a:ea typeface="Bangla Sangam MN" charset="0"/>
              <a:cs typeface="Bangla Sangam MN" charset="0"/>
            </a:endParaRPr>
          </a:p>
        </p:txBody>
      </p:sp>
      <p:sp>
        <p:nvSpPr>
          <p:cNvPr id="8" name="TextBox 7"/>
          <p:cNvSpPr txBox="1"/>
          <p:nvPr/>
        </p:nvSpPr>
        <p:spPr>
          <a:xfrm>
            <a:off x="628650" y="2271110"/>
            <a:ext cx="7886700" cy="4001095"/>
          </a:xfrm>
          <a:prstGeom prst="rect">
            <a:avLst/>
          </a:prstGeom>
          <a:noFill/>
          <a:ln w="38100">
            <a:noFill/>
          </a:ln>
        </p:spPr>
        <p:txBody>
          <a:bodyPr wrap="square" rtlCol="0" anchor="t">
            <a:spAutoFit/>
          </a:bodyPr>
          <a:lstStyle/>
          <a:p>
            <a:pPr marL="457200" indent="-457200">
              <a:spcAft>
                <a:spcPts val="1200"/>
              </a:spcAft>
              <a:buFont typeface="Arial" charset="0"/>
              <a:buChar char="•"/>
            </a:pPr>
            <a:r>
              <a:rPr lang="en-US" sz="3200" dirty="0" smtClean="0">
                <a:solidFill>
                  <a:schemeClr val="bg1"/>
                </a:solidFill>
                <a:latin typeface="Bangla Sangam MN" charset="0"/>
                <a:ea typeface="Bangla Sangam MN" charset="0"/>
                <a:cs typeface="Bangla Sangam MN" charset="0"/>
              </a:rPr>
              <a:t>We become children of God by faith in Jesus, then </a:t>
            </a:r>
            <a:r>
              <a:rPr lang="en-US" sz="3200" dirty="0" smtClean="0">
                <a:solidFill>
                  <a:schemeClr val="bg1"/>
                </a:solidFill>
                <a:latin typeface="Bangla Sangam MN" charset="0"/>
                <a:ea typeface="Bangla Sangam MN" charset="0"/>
                <a:cs typeface="Bangla Sangam MN" charset="0"/>
              </a:rPr>
              <a:t>love the children </a:t>
            </a:r>
            <a:r>
              <a:rPr lang="en-US" sz="3200" dirty="0" smtClean="0">
                <a:solidFill>
                  <a:schemeClr val="bg1"/>
                </a:solidFill>
                <a:latin typeface="Bangla Sangam MN" charset="0"/>
                <a:ea typeface="Bangla Sangam MN" charset="0"/>
                <a:cs typeface="Bangla Sangam MN" charset="0"/>
              </a:rPr>
              <a:t>of God (1)</a:t>
            </a:r>
          </a:p>
          <a:p>
            <a:pPr marL="457200" indent="-457200">
              <a:spcAft>
                <a:spcPts val="1200"/>
              </a:spcAft>
              <a:buFont typeface="Arial" charset="0"/>
              <a:buChar char="•"/>
            </a:pPr>
            <a:r>
              <a:rPr lang="en-US" sz="3200" dirty="0" smtClean="0">
                <a:solidFill>
                  <a:schemeClr val="bg1"/>
                </a:solidFill>
                <a:latin typeface="Bangla Sangam MN" charset="0"/>
                <a:ea typeface="Bangla Sangam MN" charset="0"/>
                <a:cs typeface="Bangla Sangam MN" charset="0"/>
              </a:rPr>
              <a:t>We love others by loving God and keeping God’s commandments (2)</a:t>
            </a:r>
          </a:p>
          <a:p>
            <a:pPr marL="457200" indent="-457200">
              <a:spcAft>
                <a:spcPts val="1200"/>
              </a:spcAft>
              <a:buFont typeface="Arial" charset="0"/>
              <a:buChar char="•"/>
            </a:pPr>
            <a:r>
              <a:rPr lang="en-US" sz="3200" dirty="0" smtClean="0">
                <a:solidFill>
                  <a:schemeClr val="bg1"/>
                </a:solidFill>
                <a:latin typeface="Bangla Sangam MN" charset="0"/>
                <a:ea typeface="Bangla Sangam MN" charset="0"/>
                <a:cs typeface="Bangla Sangam MN" charset="0"/>
              </a:rPr>
              <a:t>Obedience from love is not a burden (3)</a:t>
            </a:r>
          </a:p>
          <a:p>
            <a:pPr marL="457200" indent="-457200">
              <a:spcAft>
                <a:spcPts val="1200"/>
              </a:spcAft>
              <a:buFont typeface="Arial" charset="0"/>
              <a:buChar char="•"/>
            </a:pPr>
            <a:r>
              <a:rPr lang="en-US" sz="3200" dirty="0" smtClean="0">
                <a:solidFill>
                  <a:schemeClr val="bg1"/>
                </a:solidFill>
                <a:latin typeface="Bangla Sangam MN" charset="0"/>
                <a:ea typeface="Bangla Sangam MN" charset="0"/>
                <a:cs typeface="Bangla Sangam MN" charset="0"/>
              </a:rPr>
              <a:t>We overcome the world by </a:t>
            </a:r>
            <a:r>
              <a:rPr lang="en-US" sz="3200" dirty="0" smtClean="0">
                <a:solidFill>
                  <a:schemeClr val="bg1"/>
                </a:solidFill>
                <a:latin typeface="Bangla Sangam MN" charset="0"/>
                <a:ea typeface="Bangla Sangam MN" charset="0"/>
                <a:cs typeface="Bangla Sangam MN" charset="0"/>
              </a:rPr>
              <a:t>trusting in the conquering King</a:t>
            </a:r>
            <a:r>
              <a:rPr lang="en-US" sz="3200" dirty="0" smtClean="0">
                <a:solidFill>
                  <a:schemeClr val="bg1"/>
                </a:solidFill>
                <a:latin typeface="Bangla Sangam MN" charset="0"/>
                <a:ea typeface="Bangla Sangam MN" charset="0"/>
                <a:cs typeface="Bangla Sangam MN" charset="0"/>
              </a:rPr>
              <a:t> </a:t>
            </a:r>
            <a:r>
              <a:rPr lang="en-US" sz="3200" dirty="0" smtClean="0">
                <a:solidFill>
                  <a:schemeClr val="bg1"/>
                </a:solidFill>
                <a:latin typeface="Bangla Sangam MN" charset="0"/>
                <a:ea typeface="Bangla Sangam MN" charset="0"/>
                <a:cs typeface="Bangla Sangam MN" charset="0"/>
              </a:rPr>
              <a:t>(4-5)</a:t>
            </a:r>
            <a:endParaRPr lang="en-US" sz="3200" dirty="0">
              <a:solidFill>
                <a:schemeClr val="bg1"/>
              </a:solidFill>
              <a:latin typeface="Bangla Sangam MN" charset="0"/>
              <a:ea typeface="Bangla Sangam MN" charset="0"/>
              <a:cs typeface="Bangla Sangam MN" charset="0"/>
            </a:endParaRPr>
          </a:p>
        </p:txBody>
      </p:sp>
    </p:spTree>
    <p:extLst>
      <p:ext uri="{BB962C8B-B14F-4D97-AF65-F5344CB8AC3E}">
        <p14:creationId xmlns:p14="http://schemas.microsoft.com/office/powerpoint/2010/main" val="18619144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5">
            <a:lumMod val="5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6600" dirty="0" smtClean="0">
                <a:solidFill>
                  <a:schemeClr val="bg1"/>
                </a:solidFill>
                <a:latin typeface="Bangla Sangam MN" charset="0"/>
                <a:ea typeface="Bangla Sangam MN" charset="0"/>
                <a:cs typeface="Bangla Sangam MN" charset="0"/>
              </a:rPr>
              <a:t>Faith is the Victory</a:t>
            </a:r>
            <a:endParaRPr lang="en-US" sz="6600" dirty="0">
              <a:solidFill>
                <a:schemeClr val="bg1"/>
              </a:solidFill>
              <a:latin typeface="Bangla Sangam MN" charset="0"/>
              <a:ea typeface="Bangla Sangam MN" charset="0"/>
              <a:cs typeface="Bangla Sangam MN" charset="0"/>
            </a:endParaRPr>
          </a:p>
        </p:txBody>
      </p:sp>
      <p:sp>
        <p:nvSpPr>
          <p:cNvPr id="3" name="Subtitle 2"/>
          <p:cNvSpPr>
            <a:spLocks noGrp="1"/>
          </p:cNvSpPr>
          <p:nvPr>
            <p:ph type="subTitle" idx="1"/>
          </p:nvPr>
        </p:nvSpPr>
        <p:spPr>
          <a:xfrm>
            <a:off x="1143000" y="3733800"/>
            <a:ext cx="6858000" cy="1447800"/>
          </a:xfrm>
        </p:spPr>
        <p:txBody>
          <a:bodyPr anchor="ctr">
            <a:noAutofit/>
          </a:bodyPr>
          <a:lstStyle/>
          <a:p>
            <a:pPr>
              <a:lnSpc>
                <a:spcPct val="80000"/>
              </a:lnSpc>
            </a:pPr>
            <a:r>
              <a:rPr lang="en-US" sz="4800" i="1" dirty="0" smtClean="0">
                <a:solidFill>
                  <a:schemeClr val="accent2">
                    <a:lumMod val="40000"/>
                    <a:lumOff val="60000"/>
                  </a:schemeClr>
                </a:solidFill>
                <a:latin typeface="Bangla Sangam MN" charset="0"/>
                <a:ea typeface="Bangla Sangam MN" charset="0"/>
                <a:cs typeface="Bangla Sangam MN" charset="0"/>
              </a:rPr>
              <a:t>“Take heart, I have overcome the world.”</a:t>
            </a:r>
            <a:endParaRPr lang="en-US" sz="4800" i="1" dirty="0">
              <a:solidFill>
                <a:schemeClr val="accent2">
                  <a:lumMod val="40000"/>
                  <a:lumOff val="60000"/>
                </a:schemeClr>
              </a:solidFill>
              <a:latin typeface="Bangla Sangam MN" charset="0"/>
              <a:ea typeface="Bangla Sangam MN" charset="0"/>
              <a:cs typeface="Bangla Sangam MN" charset="0"/>
            </a:endParaRPr>
          </a:p>
        </p:txBody>
      </p:sp>
    </p:spTree>
    <p:extLst>
      <p:ext uri="{BB962C8B-B14F-4D97-AF65-F5344CB8AC3E}">
        <p14:creationId xmlns:p14="http://schemas.microsoft.com/office/powerpoint/2010/main" val="12723035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9438</TotalTime>
  <Words>175</Words>
  <Application>Microsoft Macintosh PowerPoint</Application>
  <PresentationFormat>On-screen Show (4:3)</PresentationFormat>
  <Paragraphs>19</Paragraphs>
  <Slides>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Bangla Sangam MN</vt:lpstr>
      <vt:lpstr>Calibri</vt:lpstr>
      <vt:lpstr>Calibri Light</vt:lpstr>
      <vt:lpstr>Arial</vt:lpstr>
      <vt:lpstr>Office Theme</vt:lpstr>
      <vt:lpstr>Faith is the Victory</vt:lpstr>
      <vt:lpstr>PowerPoint Presentation</vt:lpstr>
      <vt:lpstr>Those Born of God (1 John 5:1-5)</vt:lpstr>
      <vt:lpstr>Faith is the Victory</vt:lpstr>
    </vt:vector>
  </TitlesOfParts>
  <Company/>
  <LinksUpToDate>false</LinksUpToDate>
  <SharedDoc>false</SharedDoc>
  <HyperlinksChanged>false</HyperlinksChanged>
  <AppVersion>15.0026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Isaiah 64 – A Cry to God</dc:title>
  <dc:creator>Microsoft Office User</dc:creator>
  <cp:lastModifiedBy>Microsoft Office User</cp:lastModifiedBy>
  <cp:revision>89</cp:revision>
  <cp:lastPrinted>2022-11-13T03:41:39Z</cp:lastPrinted>
  <dcterms:created xsi:type="dcterms:W3CDTF">2021-12-19T03:57:21Z</dcterms:created>
  <dcterms:modified xsi:type="dcterms:W3CDTF">2022-11-13T03:41:43Z</dcterms:modified>
</cp:coreProperties>
</file>