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95"/>
    <p:restoredTop sz="65127"/>
  </p:normalViewPr>
  <p:slideViewPr>
    <p:cSldViewPr>
      <p:cViewPr>
        <p:scale>
          <a:sx n="97" d="100"/>
          <a:sy n="97" d="100"/>
        </p:scale>
        <p:origin x="568" y="-6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16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9FC75-DEAB-5844-80DB-F0A0912D0106}" type="datetimeFigureOut">
              <a:rPr lang="en-US" smtClean="0"/>
              <a:t>8/13/22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B852A-C61C-4D49-8513-0DAC3D287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5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925FB-37F1-42E0-93F7-AF15ACE2A6D3}" type="datetimeFigureOut">
              <a:rPr lang="en-US" smtClean="0"/>
              <a:t>8/13/22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CB356-C9E2-4082-B3F2-176AFA7B6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84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Turn</a:t>
            </a:r>
            <a:r>
              <a:rPr lang="en-US" baseline="0" dirty="0" smtClean="0"/>
              <a:t> to 1 Thessalonians</a:t>
            </a:r>
          </a:p>
          <a:p>
            <a:r>
              <a:rPr lang="en-US" baseline="0" dirty="0" smtClean="0"/>
              <a:t>Last week, we talked about Joy, looking mainly at the Book of Philippians.</a:t>
            </a:r>
          </a:p>
          <a:p>
            <a:r>
              <a:rPr lang="en-US" baseline="0" dirty="0" smtClean="0"/>
              <a:t>Paul demonstrates in that letter that in Christ we have Joy despite</a:t>
            </a:r>
            <a:r>
              <a:rPr lang="mr-IN" baseline="0" dirty="0" smtClean="0"/>
              <a:t>…</a:t>
            </a:r>
            <a:endParaRPr lang="en-US" baseline="0" dirty="0" smtClean="0"/>
          </a:p>
          <a:p>
            <a:r>
              <a:rPr lang="en-US" baseline="0" dirty="0" smtClean="0"/>
              <a:t>	The difficulties of the present moment.</a:t>
            </a:r>
          </a:p>
          <a:p>
            <a:r>
              <a:rPr lang="en-US" baseline="0" dirty="0" smtClean="0"/>
              <a:t>	The sins (or regrets) of our past. </a:t>
            </a:r>
          </a:p>
          <a:p>
            <a:r>
              <a:rPr lang="en-US" baseline="0" dirty="0" smtClean="0"/>
              <a:t>	The uncertainties of the future. </a:t>
            </a:r>
          </a:p>
          <a:p>
            <a:r>
              <a:rPr lang="en-US" baseline="0" dirty="0" smtClean="0"/>
              <a:t>This is what we all want, of course, even though it often alludes us. </a:t>
            </a:r>
          </a:p>
          <a:p>
            <a:r>
              <a:rPr lang="en-US" baseline="0" dirty="0" smtClean="0"/>
              <a:t>So we looked at Paul’s command to rejoice in the Lord</a:t>
            </a:r>
            <a:r>
              <a:rPr lang="mr-IN" baseline="0" dirty="0" smtClean="0"/>
              <a:t>…</a:t>
            </a:r>
            <a:endParaRPr lang="en-US" baseline="0" dirty="0" smtClean="0"/>
          </a:p>
          <a:p>
            <a:r>
              <a:rPr lang="en-US" baseline="0" dirty="0" smtClean="0"/>
              <a:t>	and understood Paul to be inviting us to worship. </a:t>
            </a:r>
          </a:p>
          <a:p>
            <a:r>
              <a:rPr lang="en-US" baseline="0" dirty="0" smtClean="0"/>
              <a:t>When we worship God for who He is and what He has done, our perspective shifts</a:t>
            </a:r>
            <a:r>
              <a:rPr lang="mr-IN" baseline="0" dirty="0" smtClean="0"/>
              <a:t>…</a:t>
            </a:r>
            <a:endParaRPr lang="en-US" baseline="0" dirty="0" smtClean="0"/>
          </a:p>
          <a:p>
            <a:r>
              <a:rPr lang="en-US" baseline="0" dirty="0" smtClean="0"/>
              <a:t>	to be reminded that God has delivered us from our sinful past.</a:t>
            </a:r>
          </a:p>
          <a:p>
            <a:r>
              <a:rPr lang="en-US" baseline="0" dirty="0" smtClean="0"/>
              <a:t>	to eagerly await the certain hope of victory/resurrection.</a:t>
            </a:r>
          </a:p>
          <a:p>
            <a:r>
              <a:rPr lang="en-US" baseline="0" dirty="0" smtClean="0"/>
              <a:t>	to see the present moment as an opportunity to glorify God.</a:t>
            </a:r>
          </a:p>
          <a:p>
            <a:r>
              <a:rPr lang="en-US" baseline="0" dirty="0" smtClean="0"/>
              <a:t>In this perspective we experience Joy. </a:t>
            </a:r>
          </a:p>
          <a:p>
            <a:r>
              <a:rPr lang="en-US" baseline="0" dirty="0" smtClean="0"/>
              <a:t>What a blessing that we have in God that we can experience this delight... </a:t>
            </a:r>
          </a:p>
          <a:p>
            <a:r>
              <a:rPr lang="en-US" baseline="0" dirty="0" smtClean="0"/>
              <a:t>	Especially in the broken world we live in. </a:t>
            </a:r>
          </a:p>
          <a:p>
            <a:r>
              <a:rPr lang="en-US" baseline="0" dirty="0" smtClean="0"/>
              <a:t>But there’s an aspect of joy we may miss</a:t>
            </a:r>
          </a:p>
          <a:p>
            <a:r>
              <a:rPr lang="en-US" baseline="0" dirty="0" smtClean="0"/>
              <a:t>	The joy we share with each other. </a:t>
            </a:r>
          </a:p>
          <a:p>
            <a:r>
              <a:rPr lang="en-US" baseline="0" dirty="0" smtClean="0"/>
              <a:t>Paul uses Joy to refer to others as much (or more) than Joy in the Lord. </a:t>
            </a:r>
          </a:p>
          <a:p>
            <a:r>
              <a:rPr lang="en-US" baseline="0" dirty="0" smtClean="0"/>
              <a:t>We want to explore this idea in 1 Thessalonians specifically. </a:t>
            </a:r>
          </a:p>
          <a:p>
            <a:r>
              <a:rPr lang="en-US" baseline="0" dirty="0" smtClean="0"/>
              <a:t>First, a running start with the nature of Joy.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CB356-C9E2-4082-B3F2-176AFA7B62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4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Deep sense of wholeness</a:t>
            </a:r>
            <a:r>
              <a:rPr lang="mr-IN" baseline="0" dirty="0" smtClean="0"/>
              <a:t>…</a:t>
            </a:r>
            <a:endParaRPr lang="en-US" baseline="0" dirty="0" smtClean="0"/>
          </a:p>
          <a:p>
            <a:r>
              <a:rPr lang="en-US" baseline="0" dirty="0" smtClean="0"/>
              <a:t>	Much more than pleasure, shallow happiness. </a:t>
            </a:r>
          </a:p>
          <a:p>
            <a:r>
              <a:rPr lang="en-US" baseline="0" dirty="0" smtClean="0"/>
              <a:t>	A feeling that everything is as it should be. </a:t>
            </a:r>
          </a:p>
          <a:p>
            <a:r>
              <a:rPr lang="en-US" baseline="0" dirty="0" smtClean="0"/>
              <a:t>	This is not disturbed by circumstances. </a:t>
            </a:r>
          </a:p>
          <a:p>
            <a:r>
              <a:rPr lang="en-US" baseline="0" dirty="0" smtClean="0"/>
              <a:t>Results from union with the Creator</a:t>
            </a:r>
            <a:r>
              <a:rPr lang="mr-IN" baseline="0" dirty="0" smtClean="0"/>
              <a:t>…</a:t>
            </a:r>
            <a:endParaRPr lang="en-US" baseline="0" dirty="0" smtClean="0"/>
          </a:p>
          <a:p>
            <a:r>
              <a:rPr lang="en-US" baseline="0" dirty="0" smtClean="0"/>
              <a:t>	God is the source of joy</a:t>
            </a:r>
          </a:p>
          <a:p>
            <a:r>
              <a:rPr lang="en-US" baseline="0" dirty="0" smtClean="0"/>
              <a:t>	The essence of goodness, perfection, wholeness</a:t>
            </a:r>
          </a:p>
          <a:p>
            <a:r>
              <a:rPr lang="en-US" baseline="0" dirty="0" smtClean="0"/>
              <a:t>	There is no joy apart from him. </a:t>
            </a:r>
          </a:p>
          <a:p>
            <a:r>
              <a:rPr lang="en-US" baseline="0" dirty="0" smtClean="0"/>
              <a:t>Think about it this way—we were made for God (in His image)</a:t>
            </a:r>
          </a:p>
          <a:p>
            <a:r>
              <a:rPr lang="en-US" baseline="0" dirty="0" smtClean="0"/>
              <a:t>	In the garden, that union was perfect and complete.</a:t>
            </a:r>
          </a:p>
          <a:p>
            <a:r>
              <a:rPr lang="en-US" baseline="0" dirty="0" smtClean="0"/>
              <a:t>	Everything was “very good.”</a:t>
            </a:r>
          </a:p>
          <a:p>
            <a:r>
              <a:rPr lang="en-US" baseline="0" dirty="0" smtClean="0"/>
              <a:t>Even though sin has separated us, we are still made for him</a:t>
            </a:r>
          </a:p>
          <a:p>
            <a:r>
              <a:rPr lang="en-US" baseline="0" dirty="0" smtClean="0"/>
              <a:t>	Augustine - “You have made us for yourself,</a:t>
            </a:r>
          </a:p>
          <a:p>
            <a:r>
              <a:rPr lang="en-US" baseline="0" dirty="0" smtClean="0"/>
              <a:t>	Our hearts are restless until they rest in You.”</a:t>
            </a:r>
          </a:p>
          <a:p>
            <a:r>
              <a:rPr lang="en-US" baseline="0" dirty="0" smtClean="0"/>
              <a:t>Everyone has that longing, and may experience glimpses of Joy</a:t>
            </a:r>
          </a:p>
          <a:p>
            <a:r>
              <a:rPr lang="en-US" baseline="0" dirty="0" smtClean="0"/>
              <a:t>But in Christ came to restore that broken relationship.</a:t>
            </a:r>
          </a:p>
          <a:p>
            <a:r>
              <a:rPr lang="en-US" baseline="0" dirty="0" smtClean="0"/>
              <a:t>	“Glad tidings of great joy” (Luke 2:10)</a:t>
            </a:r>
          </a:p>
          <a:p>
            <a:r>
              <a:rPr lang="en-US" baseline="0" dirty="0" smtClean="0"/>
              <a:t>	“Kingdom of righteousness, peace, &amp; joy” (Rom 14:17)</a:t>
            </a:r>
          </a:p>
          <a:p>
            <a:r>
              <a:rPr lang="en-US" baseline="0" dirty="0" smtClean="0"/>
              <a:t>But we were also made to live in fellowship with one another</a:t>
            </a:r>
          </a:p>
          <a:p>
            <a:r>
              <a:rPr lang="en-US" baseline="0" dirty="0" smtClean="0"/>
              <a:t>	True from the beginning</a:t>
            </a:r>
          </a:p>
          <a:p>
            <a:r>
              <a:rPr lang="en-US" baseline="0" dirty="0" smtClean="0"/>
              <a:t>	We lack wholeness apart from God; and apart from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CB356-C9E2-4082-B3F2-176AFA7B62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5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”Joy shared is a double joy...” Certainly true</a:t>
            </a:r>
            <a:r>
              <a:rPr lang="en-US" baseline="0" dirty="0" smtClean="0"/>
              <a:t> in kingdom of Christ.</a:t>
            </a:r>
          </a:p>
          <a:p>
            <a:r>
              <a:rPr lang="en-US" baseline="0" dirty="0" smtClean="0"/>
              <a:t>	Recall the reading from Philippians 2:1-2</a:t>
            </a:r>
          </a:p>
          <a:p>
            <a:r>
              <a:rPr lang="en-US" baseline="0" dirty="0" smtClean="0"/>
              <a:t>	Joy is completed when we are unified and share affection</a:t>
            </a:r>
          </a:p>
          <a:p>
            <a:r>
              <a:rPr lang="en-US" baseline="0" dirty="0" smtClean="0"/>
              <a:t>	Implies that Joy is not whole without each other.</a:t>
            </a:r>
          </a:p>
          <a:p>
            <a:r>
              <a:rPr lang="en-US" baseline="0" dirty="0" smtClean="0"/>
              <a:t>”Partakers of grace” from Philippians 1:7</a:t>
            </a:r>
          </a:p>
          <a:p>
            <a:r>
              <a:rPr lang="en-US" baseline="0" dirty="0" smtClean="0"/>
              <a:t>	No joy (</a:t>
            </a:r>
            <a:r>
              <a:rPr lang="en-US" baseline="0" dirty="0" err="1" smtClean="0"/>
              <a:t>chara</a:t>
            </a:r>
            <a:r>
              <a:rPr lang="en-US" baseline="0" dirty="0" smtClean="0"/>
              <a:t>) without grace (</a:t>
            </a:r>
            <a:r>
              <a:rPr lang="en-US" baseline="0" dirty="0" err="1" smtClean="0"/>
              <a:t>charis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	Like grace, Joy is meant to be shared. </a:t>
            </a:r>
          </a:p>
          <a:p>
            <a:r>
              <a:rPr lang="en-US" baseline="0" dirty="0" smtClean="0"/>
              <a:t>	Jesus reconciled man to God and man to man.</a:t>
            </a:r>
          </a:p>
          <a:p>
            <a:r>
              <a:rPr lang="en-US" baseline="0" dirty="0" smtClean="0"/>
              <a:t>	As being healed, find Joy in Creator and others being healed</a:t>
            </a:r>
          </a:p>
          <a:p>
            <a:r>
              <a:rPr lang="en-US" baseline="0" dirty="0" smtClean="0"/>
              <a:t>	*Read 1 Thessalonians 1:2-7 </a:t>
            </a:r>
            <a:r>
              <a:rPr lang="mr-IN" baseline="0" dirty="0" smtClean="0"/>
              <a:t>–</a:t>
            </a:r>
            <a:r>
              <a:rPr lang="en-US" baseline="0" dirty="0" smtClean="0"/>
              <a:t> hear the joy in Paul</a:t>
            </a:r>
          </a:p>
          <a:p>
            <a:r>
              <a:rPr lang="en-US" baseline="0" dirty="0" smtClean="0"/>
              <a:t>	We are missing something if we think of salvation as a solo thing.</a:t>
            </a:r>
          </a:p>
          <a:p>
            <a:r>
              <a:rPr lang="en-US" baseline="0" dirty="0" smtClean="0"/>
              <a:t>The Joy of investing in these Christians</a:t>
            </a:r>
          </a:p>
          <a:p>
            <a:r>
              <a:rPr lang="en-US" baseline="0" dirty="0" smtClean="0"/>
              <a:t>	“Nursing mother” (2:7) and “a father with children” (2:11)</a:t>
            </a:r>
          </a:p>
          <a:p>
            <a:r>
              <a:rPr lang="en-US" baseline="0" dirty="0" smtClean="0"/>
              <a:t>	”No greater joy” (3 John 4)</a:t>
            </a:r>
          </a:p>
          <a:p>
            <a:r>
              <a:rPr lang="en-US" baseline="0" dirty="0" smtClean="0"/>
              <a:t>	*Read 3:8-9 </a:t>
            </a:r>
            <a:r>
              <a:rPr lang="mr-IN" baseline="0" dirty="0" smtClean="0"/>
              <a:t>–</a:t>
            </a:r>
            <a:r>
              <a:rPr lang="en-US" baseline="0" dirty="0" smtClean="0"/>
              <a:t> “Now we live (!)” </a:t>
            </a:r>
            <a:r>
              <a:rPr lang="mr-IN" baseline="0" dirty="0" smtClean="0"/>
              <a:t>…</a:t>
            </a:r>
            <a:r>
              <a:rPr lang="en-US" baseline="0" dirty="0" smtClean="0"/>
              <a:t> “what thanks for the joy”</a:t>
            </a:r>
          </a:p>
          <a:p>
            <a:r>
              <a:rPr lang="en-US" baseline="0" dirty="0" smtClean="0"/>
              <a:t>	Their well-being was everything to him </a:t>
            </a:r>
            <a:r>
              <a:rPr lang="mr-IN" baseline="0" dirty="0" smtClean="0"/>
              <a:t>…</a:t>
            </a:r>
            <a:r>
              <a:rPr lang="en-US" baseline="0" dirty="0" smtClean="0"/>
              <a:t> overflowed with joy</a:t>
            </a:r>
          </a:p>
          <a:p>
            <a:r>
              <a:rPr lang="en-US" baseline="0" dirty="0" smtClean="0"/>
              <a:t>	Who are we investing in? How? Opportunity for joy. </a:t>
            </a:r>
          </a:p>
          <a:p>
            <a:r>
              <a:rPr lang="en-US" baseline="0" dirty="0" smtClean="0"/>
              <a:t>The longing of Joy</a:t>
            </a:r>
          </a:p>
          <a:p>
            <a:r>
              <a:rPr lang="en-US" baseline="0" dirty="0" smtClean="0"/>
              <a:t>	Investing that deeply in someone makes us vulnerable, Paul knew that.</a:t>
            </a:r>
          </a:p>
          <a:p>
            <a:r>
              <a:rPr lang="en-US" baseline="0" dirty="0" smtClean="0"/>
              <a:t>	But it also makes us long to be with those who fill us with Joy</a:t>
            </a:r>
          </a:p>
          <a:p>
            <a:r>
              <a:rPr lang="en-US" baseline="0" dirty="0" smtClean="0"/>
              <a:t>	*Read 2:17-20 </a:t>
            </a:r>
            <a:r>
              <a:rPr lang="mr-IN" baseline="0" dirty="0" smtClean="0"/>
              <a:t>–</a:t>
            </a:r>
            <a:r>
              <a:rPr lang="en-US" baseline="0" dirty="0" smtClean="0"/>
              <a:t> “desire to see you</a:t>
            </a:r>
            <a:r>
              <a:rPr lang="mr-IN" baseline="0" dirty="0" smtClean="0"/>
              <a:t>…</a:t>
            </a:r>
            <a:r>
              <a:rPr lang="en-US" baseline="0" dirty="0" smtClean="0"/>
              <a:t>you are my joy (!)”</a:t>
            </a:r>
          </a:p>
          <a:p>
            <a:r>
              <a:rPr lang="en-US" baseline="0" dirty="0" smtClean="0"/>
              <a:t>	How it should be between us </a:t>
            </a:r>
            <a:r>
              <a:rPr lang="mr-IN" baseline="0" dirty="0" smtClean="0"/>
              <a:t>–</a:t>
            </a:r>
            <a:r>
              <a:rPr lang="en-US" baseline="0" dirty="0" smtClean="0"/>
              <a:t> wanting to be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B01D-61BE-AA46-9C22-60C880D6211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1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longing that we feel</a:t>
            </a:r>
            <a:r>
              <a:rPr lang="en-US" baseline="0" dirty="0" smtClean="0"/>
              <a:t> for those we are connected to is instructive. </a:t>
            </a:r>
          </a:p>
          <a:p>
            <a:r>
              <a:rPr lang="en-US" baseline="0" dirty="0" smtClean="0"/>
              <a:t>	Joy itself is wonderful—that’s why we all want it so badly</a:t>
            </a:r>
          </a:p>
          <a:p>
            <a:r>
              <a:rPr lang="en-US" baseline="0" dirty="0" smtClean="0"/>
              <a:t>	It’s a taste of paradise, a reminder of Eden.</a:t>
            </a:r>
          </a:p>
          <a:p>
            <a:r>
              <a:rPr lang="en-US" baseline="0" dirty="0" smtClean="0"/>
              <a:t>	Union with God, union with our fellow man</a:t>
            </a:r>
          </a:p>
          <a:p>
            <a:r>
              <a:rPr lang="en-US" baseline="0" dirty="0" smtClean="0"/>
              <a:t>	Draw nearer to Him, to each other - it’s richer, fuller, deeper</a:t>
            </a:r>
          </a:p>
          <a:p>
            <a:r>
              <a:rPr lang="en-US" baseline="0" dirty="0" smtClean="0"/>
              <a:t>	But also heightens our awareness that we aren’t there yet.</a:t>
            </a:r>
          </a:p>
          <a:p>
            <a:r>
              <a:rPr lang="en-US" baseline="0" dirty="0" smtClean="0"/>
              <a:t>Joy is a not just a reminder of what we lost but pointer of what’s to come. </a:t>
            </a:r>
          </a:p>
          <a:p>
            <a:r>
              <a:rPr lang="en-US" baseline="0" dirty="0" smtClean="0"/>
              <a:t>	“Well done</a:t>
            </a:r>
            <a:r>
              <a:rPr lang="mr-IN" baseline="0" dirty="0" smtClean="0"/>
              <a:t>…</a:t>
            </a:r>
            <a:r>
              <a:rPr lang="en-US" baseline="0" dirty="0" smtClean="0"/>
              <a:t>enter in to the joy” (Matt 25:21)</a:t>
            </a:r>
          </a:p>
          <a:p>
            <a:r>
              <a:rPr lang="en-US" baseline="0" dirty="0" smtClean="0"/>
              <a:t>	“in whose presence there is fullness of joy” (Ps 16:11) </a:t>
            </a:r>
          </a:p>
          <a:p>
            <a:r>
              <a:rPr lang="en-US" baseline="0" dirty="0" smtClean="0"/>
              <a:t>We’re seeking that together, and we will share it together when He comes</a:t>
            </a:r>
          </a:p>
          <a:p>
            <a:r>
              <a:rPr lang="en-US" baseline="0" dirty="0" smtClean="0"/>
              <a:t>“Come we that Love the Lord, and let our joys be known</a:t>
            </a:r>
            <a:r>
              <a:rPr lang="mr-IN" baseline="0" dirty="0" smtClean="0"/>
              <a:t>…</a:t>
            </a:r>
            <a:endParaRPr lang="en-US" baseline="0" dirty="0" smtClean="0"/>
          </a:p>
          <a:p>
            <a:r>
              <a:rPr lang="en-US" baseline="0" dirty="0" smtClean="0"/>
              <a:t>	Join in the song with sweet accord</a:t>
            </a:r>
          </a:p>
          <a:p>
            <a:r>
              <a:rPr lang="en-US" baseline="0" dirty="0" smtClean="0"/>
              <a:t>		and thus surround the throne. </a:t>
            </a:r>
          </a:p>
          <a:p>
            <a:r>
              <a:rPr lang="en-US" baseline="0" dirty="0" smtClean="0"/>
              <a:t>			We’re marching to Zion</a:t>
            </a:r>
          </a:p>
          <a:p>
            <a:r>
              <a:rPr lang="en-US" baseline="0" dirty="0" smtClean="0"/>
              <a:t>				</a:t>
            </a:r>
            <a:r>
              <a:rPr lang="en-US" baseline="0" smtClean="0"/>
              <a:t>The beautiful city of God.”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B01D-61BE-AA46-9C22-60C880D6211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4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70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42946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56926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61528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47154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35765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78140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79658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7634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524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44570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47323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363488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6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6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43130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40811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500456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83737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3717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7537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7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3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3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8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8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1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24-26,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Choosing Joy (and Unity) : Philippians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4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457200"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2923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Shared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733800"/>
            <a:ext cx="6858000" cy="714601"/>
          </a:xfrm>
        </p:spPr>
        <p:txBody>
          <a:bodyPr>
            <a:noAutofit/>
          </a:bodyPr>
          <a:lstStyle/>
          <a:p>
            <a:r>
              <a:rPr lang="en-US" sz="4000" smtClean="0"/>
              <a:t>Rejoicing in the Lord Together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40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7620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/>
              <a:t>What is Joy?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8650" y="2217119"/>
            <a:ext cx="7886700" cy="130035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 defTabSz="457200">
              <a:spcAft>
                <a:spcPts val="1200"/>
              </a:spcAft>
            </a:pPr>
            <a:r>
              <a:rPr lang="en-US" sz="4000" i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 deep sense of wholeness</a:t>
            </a:r>
            <a:r>
              <a:rPr lang="en-US" sz="4000" i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i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which results </a:t>
            </a:r>
            <a:r>
              <a:rPr lang="en-US" sz="4000" i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from union with our Creator.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95400" y="4191000"/>
            <a:ext cx="65532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We were made to dwell with God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837331"/>
            <a:ext cx="65532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mr-IN" sz="3600" i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r>
              <a:rPr lang="en-US" sz="3600" i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and with each other.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69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4025" y="1522387"/>
            <a:ext cx="5695950" cy="610936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spAutoFit/>
          </a:bodyPr>
          <a:lstStyle/>
          <a:p>
            <a:pPr algn="ctr" defTabSz="457200">
              <a:lnSpc>
                <a:spcPct val="80000"/>
              </a:lnSpc>
            </a:pPr>
            <a:r>
              <a:rPr lang="en-US" sz="4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As ’partakers of grace’</a:t>
            </a:r>
            <a:endParaRPr lang="en-US" sz="400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4999" y="2133323"/>
            <a:ext cx="5334000" cy="5847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/>
            <a:r>
              <a:rPr lang="en-US" sz="3200" dirty="0" smtClean="0">
                <a:solidFill>
                  <a:prstClr val="black"/>
                </a:solidFill>
              </a:rPr>
              <a:t>1 Thessalonians 1:2-7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24025" y="3171061"/>
            <a:ext cx="5695949" cy="610936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spAutoFit/>
          </a:bodyPr>
          <a:lstStyle/>
          <a:p>
            <a:pPr algn="ctr" defTabSz="457200">
              <a:lnSpc>
                <a:spcPct val="80000"/>
              </a:lnSpc>
            </a:pPr>
            <a:r>
              <a:rPr lang="en-US" sz="4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By investing in others</a:t>
            </a:r>
            <a:endParaRPr lang="en-US" sz="400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33512" y="4824089"/>
            <a:ext cx="6276974" cy="610936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spAutoFit/>
          </a:bodyPr>
          <a:lstStyle/>
          <a:p>
            <a:pPr algn="ctr" defTabSz="457200">
              <a:lnSpc>
                <a:spcPct val="80000"/>
              </a:lnSpc>
            </a:pPr>
            <a:r>
              <a:rPr lang="en-US" sz="4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In wanting to be together</a:t>
            </a:r>
            <a:endParaRPr lang="en-US" sz="400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4999" y="3781997"/>
            <a:ext cx="5334000" cy="5847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/>
            <a:r>
              <a:rPr lang="en-US" sz="3200" dirty="0" smtClean="0">
                <a:solidFill>
                  <a:prstClr val="black"/>
                </a:solidFill>
              </a:rPr>
              <a:t>1 Thessalonians 2:7,11; 3:8-9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4999" y="5435025"/>
            <a:ext cx="5334000" cy="5847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/>
            <a:r>
              <a:rPr lang="en-US" sz="3200" dirty="0" smtClean="0">
                <a:solidFill>
                  <a:prstClr val="black"/>
                </a:solidFill>
              </a:rPr>
              <a:t>1 </a:t>
            </a:r>
            <a:r>
              <a:rPr lang="en-US" sz="3200" smtClean="0">
                <a:solidFill>
                  <a:prstClr val="black"/>
                </a:solidFill>
              </a:rPr>
              <a:t>Thessalonians 2:17-20; 3:10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77228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Multiplication of Joy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1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7" grpId="0"/>
      <p:bldP spid="18" grpId="0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Shared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“Come, we that love the Lord”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41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149</Words>
  <Application>Microsoft Macintosh PowerPoint</Application>
  <PresentationFormat>On-screen Show (4:3)</PresentationFormat>
  <Paragraphs>98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Corbel</vt:lpstr>
      <vt:lpstr>Mangal</vt:lpstr>
      <vt:lpstr>Office Theme</vt:lpstr>
      <vt:lpstr>Depth</vt:lpstr>
      <vt:lpstr>Shared Joy</vt:lpstr>
      <vt:lpstr>What is Joy?</vt:lpstr>
      <vt:lpstr>Multiplication of Joy</vt:lpstr>
      <vt:lpstr>Shared Joy</vt:lpstr>
    </vt:vector>
  </TitlesOfParts>
  <Company>Bellaire church of Christ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Joy</dc:title>
  <dc:creator>Jon Baize</dc:creator>
  <cp:lastModifiedBy>Microsoft Office User</cp:lastModifiedBy>
  <cp:revision>25</cp:revision>
  <cp:lastPrinted>2022-08-14T01:35:35Z</cp:lastPrinted>
  <dcterms:created xsi:type="dcterms:W3CDTF">2017-03-24T21:37:04Z</dcterms:created>
  <dcterms:modified xsi:type="dcterms:W3CDTF">2022-08-14T01:36:35Z</dcterms:modified>
</cp:coreProperties>
</file>