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6"/>
  </p:handoutMasterIdLst>
  <p:sldIdLst>
    <p:sldId id="260" r:id="rId2"/>
    <p:sldId id="266" r:id="rId3"/>
    <p:sldId id="270" r:id="rId4"/>
    <p:sldId id="272" r:id="rId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412"/>
    <p:restoredTop sz="95958"/>
  </p:normalViewPr>
  <p:slideViewPr>
    <p:cSldViewPr snapToGrid="0" snapToObjects="1">
      <p:cViewPr>
        <p:scale>
          <a:sx n="100" d="100"/>
          <a:sy n="100" d="100"/>
        </p:scale>
        <p:origin x="960" y="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7C871C0-E013-EA43-A666-181C7EFCA709}" type="datetimeFigureOut">
              <a:rPr lang="en-US" smtClean="0"/>
              <a:t>8/25/22</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FE2768A-8355-A744-B827-9C2FB5E11B2E}" type="slidenum">
              <a:rPr lang="en-US" smtClean="0"/>
              <a:t>‹#›</a:t>
            </a:fld>
            <a:endParaRPr lang="en-US"/>
          </a:p>
        </p:txBody>
      </p:sp>
    </p:spTree>
    <p:extLst>
      <p:ext uri="{BB962C8B-B14F-4D97-AF65-F5344CB8AC3E}">
        <p14:creationId xmlns:p14="http://schemas.microsoft.com/office/powerpoint/2010/main" val="15916767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8/25/22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0344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8/25/22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8154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8/25/22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8376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5F34B0-A8FA-6F4E-BFD8-5BFDFAC1654B}" type="datetimeFigureOut">
              <a:rPr lang="en-US" smtClean="0"/>
              <a:t>8/25/22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0753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5F34B0-A8FA-6F4E-BFD8-5BFDFAC1654B}" type="datetimeFigureOut">
              <a:rPr lang="en-US" smtClean="0"/>
              <a:t>8/25/22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103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F34B0-A8FA-6F4E-BFD8-5BFDFAC1654B}" type="datetimeFigureOut">
              <a:rPr lang="en-US" smtClean="0"/>
              <a:t>8/25/22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23798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5F34B0-A8FA-6F4E-BFD8-5BFDFAC1654B}" type="datetimeFigureOut">
              <a:rPr lang="en-US" smtClean="0"/>
              <a:t>8/25/22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374590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5F34B0-A8FA-6F4E-BFD8-5BFDFAC1654B}" type="datetimeFigureOut">
              <a:rPr lang="en-US" smtClean="0"/>
              <a:t>8/25/22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46003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F34B0-A8FA-6F4E-BFD8-5BFDFAC1654B}" type="datetimeFigureOut">
              <a:rPr lang="en-US" smtClean="0"/>
              <a:t>8/25/22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596883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8/25/22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713662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5F34B0-A8FA-6F4E-BFD8-5BFDFAC1654B}" type="datetimeFigureOut">
              <a:rPr lang="en-US" smtClean="0"/>
              <a:t>8/25/22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9DDB9D-708A-B140-BF15-39D187B45BA2}" type="slidenum">
              <a:rPr lang="en-US" smtClean="0"/>
              <a:t>‹#›</a:t>
            </a:fld>
            <a:endParaRPr lang="en-US"/>
          </a:p>
        </p:txBody>
      </p:sp>
    </p:spTree>
    <p:extLst>
      <p:ext uri="{BB962C8B-B14F-4D97-AF65-F5344CB8AC3E}">
        <p14:creationId xmlns:p14="http://schemas.microsoft.com/office/powerpoint/2010/main" val="16308174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5F34B0-A8FA-6F4E-BFD8-5BFDFAC1654B}" type="datetimeFigureOut">
              <a:rPr lang="en-US" smtClean="0"/>
              <a:t>8/25/22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9DDB9D-708A-B140-BF15-39D187B45BA2}" type="slidenum">
              <a:rPr lang="en-US" smtClean="0"/>
              <a:t>‹#›</a:t>
            </a:fld>
            <a:endParaRPr lang="en-US"/>
          </a:p>
        </p:txBody>
      </p:sp>
    </p:spTree>
    <p:extLst>
      <p:ext uri="{BB962C8B-B14F-4D97-AF65-F5344CB8AC3E}">
        <p14:creationId xmlns:p14="http://schemas.microsoft.com/office/powerpoint/2010/main" val="1692067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Bangla Sangam MN" charset="0"/>
                <a:ea typeface="Bangla Sangam MN" charset="0"/>
                <a:cs typeface="Bangla Sangam MN" charset="0"/>
              </a:rPr>
              <a:t>Test the Spirits</a:t>
            </a:r>
            <a:endParaRPr lang="en-US"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rmAutofit/>
          </a:bodyPr>
          <a:lstStyle/>
          <a:p>
            <a:r>
              <a:rPr lang="en-US" sz="4400" dirty="0" smtClean="0">
                <a:solidFill>
                  <a:schemeClr val="accent2">
                    <a:lumMod val="40000"/>
                    <a:lumOff val="60000"/>
                  </a:schemeClr>
                </a:solidFill>
                <a:latin typeface="Bangla Sangam MN" charset="0"/>
                <a:ea typeface="Bangla Sangam MN" charset="0"/>
                <a:cs typeface="Bangla Sangam MN" charset="0"/>
              </a:rPr>
              <a:t>1 John </a:t>
            </a:r>
            <a:r>
              <a:rPr lang="en-US" sz="4400" dirty="0" smtClean="0">
                <a:solidFill>
                  <a:schemeClr val="accent2">
                    <a:lumMod val="40000"/>
                    <a:lumOff val="60000"/>
                  </a:schemeClr>
                </a:solidFill>
                <a:latin typeface="Bangla Sangam MN" charset="0"/>
                <a:ea typeface="Bangla Sangam MN" charset="0"/>
                <a:cs typeface="Bangla Sangam MN" charset="0"/>
              </a:rPr>
              <a:t>4:1-6</a:t>
            </a:r>
            <a:endParaRPr lang="en-US" sz="44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385903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solidFill>
                  <a:schemeClr val="bg1"/>
                </a:solidFill>
                <a:latin typeface="Bangla Sangam MN" charset="0"/>
                <a:ea typeface="Bangla Sangam MN" charset="0"/>
                <a:cs typeface="Bangla Sangam MN" charset="0"/>
              </a:rPr>
              <a:t>The Message of 1 John</a:t>
            </a:r>
            <a:endParaRPr lang="en-US" sz="4000" dirty="0">
              <a:solidFill>
                <a:schemeClr val="bg1"/>
              </a:solidFill>
              <a:latin typeface="Bangla Sangam MN" charset="0"/>
              <a:ea typeface="Bangla Sangam MN" charset="0"/>
              <a:cs typeface="Bangla Sangam MN" charset="0"/>
            </a:endParaRPr>
          </a:p>
        </p:txBody>
      </p:sp>
      <p:sp>
        <p:nvSpPr>
          <p:cNvPr id="6" name="TextBox 5"/>
          <p:cNvSpPr txBox="1"/>
          <p:nvPr/>
        </p:nvSpPr>
        <p:spPr>
          <a:xfrm>
            <a:off x="628650" y="1547894"/>
            <a:ext cx="7886699" cy="4524315"/>
          </a:xfrm>
          <a:prstGeom prst="rect">
            <a:avLst/>
          </a:prstGeom>
          <a:noFill/>
          <a:ln w="38100">
            <a:solidFill>
              <a:schemeClr val="accent1">
                <a:lumMod val="40000"/>
                <a:lumOff val="60000"/>
              </a:schemeClr>
            </a:solidFill>
          </a:ln>
        </p:spPr>
        <p:txBody>
          <a:bodyPr wrap="square" rtlCol="0" anchor="ctr">
            <a:spAutoFit/>
          </a:bodyPr>
          <a:lstStyle/>
          <a:p>
            <a:pPr algn="ctr"/>
            <a:r>
              <a:rPr lang="en-US" sz="3600" i="1" dirty="0">
                <a:solidFill>
                  <a:schemeClr val="accent1">
                    <a:lumMod val="40000"/>
                    <a:lumOff val="60000"/>
                  </a:schemeClr>
                </a:solidFill>
                <a:latin typeface="Bangla Sangam MN" charset="0"/>
                <a:ea typeface="Bangla Sangam MN" charset="0"/>
                <a:cs typeface="Bangla Sangam MN" charset="0"/>
              </a:rPr>
              <a:t>This is the commandment, that we believe in the name of His Son Jesus Christ, and love one another, just as He commanded us. The one who keeps His commandments abides in Him, and He in him. We know by this that He abides in us, by the Spirit whom He has given to </a:t>
            </a:r>
            <a:r>
              <a:rPr lang="en-US" sz="3600" i="1" dirty="0" smtClean="0">
                <a:solidFill>
                  <a:schemeClr val="accent1">
                    <a:lumMod val="40000"/>
                    <a:lumOff val="60000"/>
                  </a:schemeClr>
                </a:solidFill>
                <a:latin typeface="Bangla Sangam MN" charset="0"/>
                <a:ea typeface="Bangla Sangam MN" charset="0"/>
                <a:cs typeface="Bangla Sangam MN" charset="0"/>
              </a:rPr>
              <a:t>us.” </a:t>
            </a:r>
            <a:r>
              <a:rPr lang="en-US" sz="3600" i="1" dirty="0" smtClean="0">
                <a:solidFill>
                  <a:schemeClr val="accent1">
                    <a:lumMod val="40000"/>
                    <a:lumOff val="60000"/>
                  </a:schemeClr>
                </a:solidFill>
                <a:latin typeface="Bangla Sangam MN" charset="0"/>
                <a:ea typeface="Bangla Sangam MN" charset="0"/>
                <a:cs typeface="Bangla Sangam MN" charset="0"/>
              </a:rPr>
              <a:t>(</a:t>
            </a:r>
            <a:r>
              <a:rPr lang="en-US" sz="3600" i="1" dirty="0" smtClean="0">
                <a:solidFill>
                  <a:schemeClr val="accent1">
                    <a:lumMod val="40000"/>
                    <a:lumOff val="60000"/>
                  </a:schemeClr>
                </a:solidFill>
                <a:latin typeface="Bangla Sangam MN" charset="0"/>
                <a:ea typeface="Bangla Sangam MN" charset="0"/>
                <a:cs typeface="Bangla Sangam MN" charset="0"/>
              </a:rPr>
              <a:t>3:23-24</a:t>
            </a:r>
            <a:r>
              <a:rPr lang="en-US" sz="3600" i="1" dirty="0" smtClean="0">
                <a:solidFill>
                  <a:schemeClr val="accent1">
                    <a:lumMod val="40000"/>
                    <a:lumOff val="60000"/>
                  </a:schemeClr>
                </a:solidFill>
                <a:latin typeface="Bangla Sangam MN" charset="0"/>
                <a:ea typeface="Bangla Sangam MN" charset="0"/>
                <a:cs typeface="Bangla Sangam MN" charset="0"/>
              </a:rPr>
              <a:t>)</a:t>
            </a:r>
            <a:endParaRPr lang="en-US" sz="3600" i="1" dirty="0">
              <a:solidFill>
                <a:schemeClr val="accent1">
                  <a:lumMod val="40000"/>
                  <a:lumOff val="60000"/>
                </a:schemeClr>
              </a:solidFill>
              <a:latin typeface="Bangla Sangam MN" charset="0"/>
              <a:ea typeface="Bangla Sangam MN" charset="0"/>
              <a:cs typeface="Bangla Sangam MN" charset="0"/>
            </a:endParaRPr>
          </a:p>
        </p:txBody>
      </p:sp>
      <p:cxnSp>
        <p:nvCxnSpPr>
          <p:cNvPr id="5" name="Straight Connector 4"/>
          <p:cNvCxnSpPr/>
          <p:nvPr/>
        </p:nvCxnSpPr>
        <p:spPr>
          <a:xfrm>
            <a:off x="1066800" y="2641600"/>
            <a:ext cx="57658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070100" y="5384800"/>
            <a:ext cx="61087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165600" y="4267200"/>
            <a:ext cx="25273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7375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ln w="38100">
            <a:solidFill>
              <a:schemeClr val="accent2">
                <a:lumMod val="40000"/>
                <a:lumOff val="60000"/>
              </a:schemeClr>
            </a:solidFill>
          </a:ln>
        </p:spPr>
        <p:txBody>
          <a:bodyPr anchor="ctr">
            <a:normAutofit/>
          </a:bodyPr>
          <a:lstStyle/>
          <a:p>
            <a:pPr algn="ctr"/>
            <a:r>
              <a:rPr lang="en-US" sz="3600" b="1" dirty="0" smtClean="0">
                <a:solidFill>
                  <a:schemeClr val="accent2">
                    <a:lumMod val="40000"/>
                    <a:lumOff val="60000"/>
                  </a:schemeClr>
                </a:solidFill>
                <a:latin typeface="Bangla Sangam MN" charset="0"/>
                <a:ea typeface="Bangla Sangam MN" charset="0"/>
                <a:cs typeface="Bangla Sangam MN" charset="0"/>
              </a:rPr>
              <a:t>Don’t believ</a:t>
            </a:r>
            <a:r>
              <a:rPr lang="en-US" sz="3600" b="1" dirty="0" smtClean="0">
                <a:solidFill>
                  <a:schemeClr val="accent2">
                    <a:lumMod val="40000"/>
                    <a:lumOff val="60000"/>
                  </a:schemeClr>
                </a:solidFill>
                <a:latin typeface="Bangla Sangam MN" charset="0"/>
                <a:ea typeface="Bangla Sangam MN" charset="0"/>
                <a:cs typeface="Bangla Sangam MN" charset="0"/>
              </a:rPr>
              <a:t>e every spirit; Test the spirits to see if they are from God.</a:t>
            </a:r>
            <a:endParaRPr lang="en-US" sz="3600" b="1" dirty="0">
              <a:solidFill>
                <a:schemeClr val="accent2">
                  <a:lumMod val="40000"/>
                  <a:lumOff val="60000"/>
                </a:schemeClr>
              </a:solidFill>
              <a:latin typeface="Bangla Sangam MN" charset="0"/>
              <a:ea typeface="Bangla Sangam MN" charset="0"/>
              <a:cs typeface="Bangla Sangam MN" charset="0"/>
            </a:endParaRPr>
          </a:p>
        </p:txBody>
      </p:sp>
      <p:sp>
        <p:nvSpPr>
          <p:cNvPr id="5" name="Content Placeholder 4"/>
          <p:cNvSpPr>
            <a:spLocks noGrp="1"/>
          </p:cNvSpPr>
          <p:nvPr>
            <p:ph idx="1"/>
          </p:nvPr>
        </p:nvSpPr>
        <p:spPr>
          <a:xfrm>
            <a:off x="628650" y="2108199"/>
            <a:ext cx="7886700" cy="3773489"/>
          </a:xfrm>
        </p:spPr>
        <p:txBody>
          <a:bodyPr>
            <a:noAutofit/>
          </a:bodyPr>
          <a:lstStyle/>
          <a:p>
            <a:pPr marL="0" indent="0" algn="ctr">
              <a:lnSpc>
                <a:spcPct val="100000"/>
              </a:lnSpc>
              <a:spcBef>
                <a:spcPts val="400"/>
              </a:spcBef>
              <a:spcAft>
                <a:spcPts val="1800"/>
              </a:spcAft>
              <a:buNone/>
            </a:pPr>
            <a:r>
              <a:rPr lang="en-US" sz="4000" b="1" dirty="0" smtClean="0">
                <a:solidFill>
                  <a:schemeClr val="bg1"/>
                </a:solidFill>
                <a:latin typeface="Bangla Sangam MN" charset="0"/>
                <a:ea typeface="Bangla Sangam MN" charset="0"/>
                <a:cs typeface="Bangla Sangam MN" charset="0"/>
              </a:rPr>
              <a:t>Standard of Testing (1 John 4:1-6)</a:t>
            </a:r>
            <a:endParaRPr lang="en-US" sz="4000" b="1" dirty="0" smtClean="0">
              <a:solidFill>
                <a:schemeClr val="bg1"/>
              </a:solidFill>
              <a:latin typeface="Bangla Sangam MN" charset="0"/>
              <a:ea typeface="Bangla Sangam MN" charset="0"/>
              <a:cs typeface="Bangla Sangam MN" charset="0"/>
            </a:endParaRPr>
          </a:p>
          <a:p>
            <a:pPr marL="406400" indent="-406400">
              <a:lnSpc>
                <a:spcPct val="100000"/>
              </a:lnSpc>
              <a:spcBef>
                <a:spcPts val="400"/>
              </a:spcBef>
              <a:spcAft>
                <a:spcPts val="1800"/>
              </a:spcAft>
            </a:pPr>
            <a:r>
              <a:rPr lang="en-US" sz="4000" dirty="0" smtClean="0">
                <a:solidFill>
                  <a:schemeClr val="bg1"/>
                </a:solidFill>
                <a:latin typeface="Bangla Sangam MN" charset="0"/>
                <a:ea typeface="Bangla Sangam MN" charset="0"/>
                <a:cs typeface="Bangla Sangam MN" charset="0"/>
              </a:rPr>
              <a:t>Does it confess Jesus as Christ?</a:t>
            </a:r>
          </a:p>
          <a:p>
            <a:pPr marL="406400" indent="-406400">
              <a:lnSpc>
                <a:spcPct val="100000"/>
              </a:lnSpc>
              <a:spcBef>
                <a:spcPts val="400"/>
              </a:spcBef>
              <a:spcAft>
                <a:spcPts val="1800"/>
              </a:spcAft>
            </a:pPr>
            <a:r>
              <a:rPr lang="en-US" sz="4000" dirty="0" smtClean="0">
                <a:solidFill>
                  <a:schemeClr val="bg1"/>
                </a:solidFill>
                <a:latin typeface="Bangla Sangam MN" charset="0"/>
                <a:ea typeface="Bangla Sangam MN" charset="0"/>
                <a:cs typeface="Bangla Sangam MN" charset="0"/>
              </a:rPr>
              <a:t>Is it from the world?</a:t>
            </a:r>
            <a:endParaRPr lang="en-US" sz="4000" dirty="0" smtClean="0">
              <a:solidFill>
                <a:schemeClr val="bg1"/>
              </a:solidFill>
              <a:latin typeface="Bangla Sangam MN" charset="0"/>
              <a:ea typeface="Bangla Sangam MN" charset="0"/>
              <a:cs typeface="Bangla Sangam MN" charset="0"/>
            </a:endParaRPr>
          </a:p>
          <a:p>
            <a:pPr marL="406400" indent="-406400">
              <a:lnSpc>
                <a:spcPct val="100000"/>
              </a:lnSpc>
              <a:spcBef>
                <a:spcPts val="400"/>
              </a:spcBef>
              <a:spcAft>
                <a:spcPts val="1800"/>
              </a:spcAft>
            </a:pPr>
            <a:r>
              <a:rPr lang="en-US" sz="4000" dirty="0" smtClean="0">
                <a:solidFill>
                  <a:schemeClr val="bg1"/>
                </a:solidFill>
                <a:latin typeface="Bangla Sangam MN" charset="0"/>
                <a:ea typeface="Bangla Sangam MN" charset="0"/>
                <a:cs typeface="Bangla Sangam MN" charset="0"/>
              </a:rPr>
              <a:t>Does it listen to Jesus’ apostles?</a:t>
            </a:r>
            <a:endParaRPr lang="en-US" sz="4000" dirty="0" smtClean="0">
              <a:solidFill>
                <a:schemeClr val="bg1"/>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521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solidFill>
                  <a:schemeClr val="bg1"/>
                </a:solidFill>
                <a:latin typeface="Bangla Sangam MN" charset="0"/>
                <a:ea typeface="Bangla Sangam MN" charset="0"/>
                <a:cs typeface="Bangla Sangam MN" charset="0"/>
              </a:rPr>
              <a:t>Test the Spirits</a:t>
            </a:r>
            <a:endParaRPr lang="en-US" dirty="0">
              <a:solidFill>
                <a:schemeClr val="bg1"/>
              </a:solidFill>
              <a:latin typeface="Bangla Sangam MN" charset="0"/>
              <a:ea typeface="Bangla Sangam MN" charset="0"/>
              <a:cs typeface="Bangla Sangam MN" charset="0"/>
            </a:endParaRPr>
          </a:p>
        </p:txBody>
      </p:sp>
      <p:sp>
        <p:nvSpPr>
          <p:cNvPr id="3" name="Subtitle 2"/>
          <p:cNvSpPr>
            <a:spLocks noGrp="1"/>
          </p:cNvSpPr>
          <p:nvPr>
            <p:ph type="subTitle" idx="1"/>
          </p:nvPr>
        </p:nvSpPr>
        <p:spPr>
          <a:xfrm>
            <a:off x="1143000" y="3759200"/>
            <a:ext cx="6858000" cy="1498600"/>
          </a:xfrm>
        </p:spPr>
        <p:txBody>
          <a:bodyPr>
            <a:noAutofit/>
          </a:bodyPr>
          <a:lstStyle/>
          <a:p>
            <a:r>
              <a:rPr lang="en-US" sz="4000" dirty="0" smtClean="0">
                <a:solidFill>
                  <a:schemeClr val="accent2">
                    <a:lumMod val="40000"/>
                    <a:lumOff val="60000"/>
                  </a:schemeClr>
                </a:solidFill>
                <a:latin typeface="Bangla Sangam MN" charset="0"/>
                <a:ea typeface="Bangla Sangam MN" charset="0"/>
                <a:cs typeface="Bangla Sangam MN" charset="0"/>
              </a:rPr>
              <a:t>By this we know the Spirit of truth and the spirit of erro</a:t>
            </a:r>
            <a:r>
              <a:rPr lang="en-US" sz="4000" dirty="0" smtClean="0">
                <a:solidFill>
                  <a:schemeClr val="accent2">
                    <a:lumMod val="40000"/>
                    <a:lumOff val="60000"/>
                  </a:schemeClr>
                </a:solidFill>
                <a:latin typeface="Bangla Sangam MN" charset="0"/>
                <a:ea typeface="Bangla Sangam MN" charset="0"/>
                <a:cs typeface="Bangla Sangam MN" charset="0"/>
              </a:rPr>
              <a:t>r.</a:t>
            </a:r>
            <a:endParaRPr lang="en-US" sz="4000" dirty="0">
              <a:solidFill>
                <a:schemeClr val="accent2">
                  <a:lumMod val="40000"/>
                  <a:lumOff val="60000"/>
                </a:schemeClr>
              </a:solidFill>
              <a:latin typeface="Bangla Sangam MN" charset="0"/>
              <a:ea typeface="Bangla Sangam MN" charset="0"/>
              <a:cs typeface="Bangla Sangam MN" charset="0"/>
            </a:endParaRPr>
          </a:p>
        </p:txBody>
      </p:sp>
    </p:spTree>
    <p:extLst>
      <p:ext uri="{BB962C8B-B14F-4D97-AF65-F5344CB8AC3E}">
        <p14:creationId xmlns:p14="http://schemas.microsoft.com/office/powerpoint/2010/main" val="127230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5401</TotalTime>
  <Words>139</Words>
  <Application>Microsoft Macintosh PowerPoint</Application>
  <PresentationFormat>On-screen Show (4:3)</PresentationFormat>
  <Paragraphs>11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Bangla Sangam MN</vt:lpstr>
      <vt:lpstr>Calibri</vt:lpstr>
      <vt:lpstr>Calibri Light</vt:lpstr>
      <vt:lpstr>Arial</vt:lpstr>
      <vt:lpstr>Office Theme</vt:lpstr>
      <vt:lpstr>Test the Spirits</vt:lpstr>
      <vt:lpstr>The Message of 1 John</vt:lpstr>
      <vt:lpstr>Don’t believe every spirit; Test the spirits to see if they are from God.</vt:lpstr>
      <vt:lpstr>Test the Spirits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Isaiah 64 – A Cry to God</dc:title>
  <dc:creator>Microsoft Office User</dc:creator>
  <cp:lastModifiedBy>Microsoft Office User</cp:lastModifiedBy>
  <cp:revision>50</cp:revision>
  <cp:lastPrinted>2022-05-01T03:21:39Z</cp:lastPrinted>
  <dcterms:created xsi:type="dcterms:W3CDTF">2021-12-19T03:57:21Z</dcterms:created>
  <dcterms:modified xsi:type="dcterms:W3CDTF">2022-08-27T20:18:22Z</dcterms:modified>
</cp:coreProperties>
</file>