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9"/>
  </p:handoutMasterIdLst>
  <p:sldIdLst>
    <p:sldId id="260" r:id="rId2"/>
    <p:sldId id="266" r:id="rId3"/>
    <p:sldId id="270" r:id="rId4"/>
    <p:sldId id="271" r:id="rId5"/>
    <p:sldId id="273" r:id="rId6"/>
    <p:sldId id="274" r:id="rId7"/>
    <p:sldId id="272"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1"/>
    <p:restoredTop sz="95958"/>
  </p:normalViewPr>
  <p:slideViewPr>
    <p:cSldViewPr snapToGrid="0" snapToObjects="1">
      <p:cViewPr>
        <p:scale>
          <a:sx n="100" d="100"/>
          <a:sy n="100" d="100"/>
        </p:scale>
        <p:origin x="21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7C871C0-E013-EA43-A666-181C7EFCA709}" type="datetimeFigureOut">
              <a:rPr lang="en-US" smtClean="0"/>
              <a:t>7/2/22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7/2/22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7/2/22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7/2/22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7/2/22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7/2/22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7/2/22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7/2/22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7/2/22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7/2/22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7/2/22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7/2/22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7/2/22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Love in Deed </a:t>
            </a:r>
            <a:br>
              <a:rPr lang="en-US" dirty="0" smtClean="0">
                <a:solidFill>
                  <a:schemeClr val="bg1"/>
                </a:solidFill>
                <a:latin typeface="Bangla Sangam MN" charset="0"/>
                <a:ea typeface="Bangla Sangam MN" charset="0"/>
                <a:cs typeface="Bangla Sangam MN" charset="0"/>
              </a:rPr>
            </a:br>
            <a:r>
              <a:rPr lang="en-US" dirty="0" smtClean="0">
                <a:solidFill>
                  <a:schemeClr val="bg1"/>
                </a:solidFill>
                <a:latin typeface="Bangla Sangam MN" charset="0"/>
                <a:ea typeface="Bangla Sangam MN" charset="0"/>
                <a:cs typeface="Bangla Sangam MN" charset="0"/>
              </a:rPr>
              <a:t>&amp; in Truth</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3:11-24</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The Message of 1 John</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1005681" y="1538289"/>
            <a:ext cx="7132638" cy="2308324"/>
          </a:xfrm>
          <a:prstGeom prst="rect">
            <a:avLst/>
          </a:prstGeom>
          <a:noFill/>
          <a:ln w="38100">
            <a:solidFill>
              <a:schemeClr val="accent1">
                <a:lumMod val="40000"/>
                <a:lumOff val="60000"/>
              </a:schemeClr>
            </a:solidFill>
          </a:ln>
        </p:spPr>
        <p:txBody>
          <a:bodyPr wrap="square" rtlCol="0" anchor="ctr">
            <a:spAutoFit/>
          </a:bodyPr>
          <a:lstStyle/>
          <a:p>
            <a:pPr algn="ctr"/>
            <a:r>
              <a:rPr lang="en-US" sz="3600" i="1" dirty="0">
                <a:solidFill>
                  <a:schemeClr val="accent1">
                    <a:lumMod val="40000"/>
                    <a:lumOff val="60000"/>
                  </a:schemeClr>
                </a:solidFill>
                <a:latin typeface="Bangla Sangam MN" charset="0"/>
                <a:ea typeface="Bangla Sangam MN" charset="0"/>
                <a:cs typeface="Bangla Sangam MN" charset="0"/>
              </a:rPr>
              <a:t>This is the message we have heard from Him and proclaim to you: </a:t>
            </a:r>
            <a:endParaRPr lang="en-US" sz="3600" i="1" dirty="0" smtClean="0">
              <a:solidFill>
                <a:schemeClr val="accent1">
                  <a:lumMod val="40000"/>
                  <a:lumOff val="60000"/>
                </a:schemeClr>
              </a:solidFill>
              <a:latin typeface="Bangla Sangam MN" charset="0"/>
              <a:ea typeface="Bangla Sangam MN" charset="0"/>
              <a:cs typeface="Bangla Sangam MN" charset="0"/>
            </a:endParaRPr>
          </a:p>
          <a:p>
            <a:pPr algn="ctr"/>
            <a:r>
              <a:rPr lang="en-US" sz="3600" i="1" dirty="0" smtClean="0">
                <a:solidFill>
                  <a:schemeClr val="accent1">
                    <a:lumMod val="40000"/>
                    <a:lumOff val="60000"/>
                  </a:schemeClr>
                </a:solidFill>
                <a:latin typeface="Bangla Sangam MN" charset="0"/>
                <a:ea typeface="Bangla Sangam MN" charset="0"/>
                <a:cs typeface="Bangla Sangam MN" charset="0"/>
              </a:rPr>
              <a:t>that </a:t>
            </a:r>
            <a:r>
              <a:rPr lang="en-US" sz="3600" i="1" dirty="0">
                <a:solidFill>
                  <a:schemeClr val="accent1">
                    <a:lumMod val="40000"/>
                    <a:lumOff val="60000"/>
                  </a:schemeClr>
                </a:solidFill>
                <a:latin typeface="Bangla Sangam MN" charset="0"/>
                <a:ea typeface="Bangla Sangam MN" charset="0"/>
                <a:cs typeface="Bangla Sangam MN" charset="0"/>
              </a:rPr>
              <a:t>God is Light, and in Him is no </a:t>
            </a:r>
            <a:r>
              <a:rPr lang="en-US" sz="3600" i="1" dirty="0" smtClean="0">
                <a:solidFill>
                  <a:schemeClr val="accent1">
                    <a:lumMod val="40000"/>
                    <a:lumOff val="60000"/>
                  </a:schemeClr>
                </a:solidFill>
                <a:latin typeface="Bangla Sangam MN" charset="0"/>
                <a:ea typeface="Bangla Sangam MN" charset="0"/>
                <a:cs typeface="Bangla Sangam MN" charset="0"/>
              </a:rPr>
              <a:t>darkness at </a:t>
            </a:r>
            <a:r>
              <a:rPr lang="en-US" sz="3600" i="1" dirty="0">
                <a:solidFill>
                  <a:schemeClr val="accent1">
                    <a:lumMod val="40000"/>
                    <a:lumOff val="60000"/>
                  </a:schemeClr>
                </a:solidFill>
                <a:latin typeface="Bangla Sangam MN" charset="0"/>
                <a:ea typeface="Bangla Sangam MN" charset="0"/>
                <a:cs typeface="Bangla Sangam MN" charset="0"/>
              </a:rPr>
              <a:t>all.” (1:5)</a:t>
            </a:r>
            <a:endParaRPr lang="en-US" sz="3600" i="1" dirty="0">
              <a:solidFill>
                <a:schemeClr val="accent1">
                  <a:lumMod val="40000"/>
                  <a:lumOff val="60000"/>
                </a:schemeClr>
              </a:solidFill>
              <a:latin typeface="Bangla Sangam MN" charset="0"/>
              <a:ea typeface="Bangla Sangam MN" charset="0"/>
              <a:cs typeface="Bangla Sangam MN" charset="0"/>
            </a:endParaRPr>
          </a:p>
        </p:txBody>
      </p:sp>
      <p:sp>
        <p:nvSpPr>
          <p:cNvPr id="7" name="TextBox 6"/>
          <p:cNvSpPr txBox="1"/>
          <p:nvPr/>
        </p:nvSpPr>
        <p:spPr>
          <a:xfrm>
            <a:off x="1005681" y="4139388"/>
            <a:ext cx="7132638" cy="1754326"/>
          </a:xfrm>
          <a:prstGeom prst="rect">
            <a:avLst/>
          </a:prstGeom>
          <a:noFill/>
          <a:ln w="38100">
            <a:solidFill>
              <a:schemeClr val="accent2">
                <a:lumMod val="40000"/>
                <a:lumOff val="60000"/>
              </a:schemeClr>
            </a:solidFill>
          </a:ln>
        </p:spPr>
        <p:txBody>
          <a:bodyPr wrap="square" rtlCol="0" anchor="ctr">
            <a:spAutoFit/>
          </a:bodyPr>
          <a:lstStyle/>
          <a:p>
            <a:pPr algn="ctr"/>
            <a:r>
              <a:rPr lang="en-US" sz="3600" i="1" dirty="0">
                <a:solidFill>
                  <a:schemeClr val="accent2">
                    <a:lumMod val="40000"/>
                    <a:lumOff val="60000"/>
                  </a:schemeClr>
                </a:solidFill>
                <a:latin typeface="Bangla Sangam MN" charset="0"/>
                <a:ea typeface="Bangla Sangam MN" charset="0"/>
                <a:cs typeface="Bangla Sangam MN" charset="0"/>
              </a:rPr>
              <a:t>For this is the message which you have heard from the beginning, that we should love one </a:t>
            </a:r>
            <a:r>
              <a:rPr lang="en-US" sz="3600" i="1" dirty="0" smtClean="0">
                <a:solidFill>
                  <a:schemeClr val="accent2">
                    <a:lumMod val="40000"/>
                    <a:lumOff val="60000"/>
                  </a:schemeClr>
                </a:solidFill>
                <a:latin typeface="Bangla Sangam MN" charset="0"/>
                <a:ea typeface="Bangla Sangam MN" charset="0"/>
                <a:cs typeface="Bangla Sangam MN" charset="0"/>
              </a:rPr>
              <a:t>another</a:t>
            </a:r>
            <a:r>
              <a:rPr lang="en-US" sz="3600" i="1" dirty="0">
                <a:solidFill>
                  <a:schemeClr val="accent2">
                    <a:lumMod val="40000"/>
                    <a:lumOff val="60000"/>
                  </a:schemeClr>
                </a:solidFill>
                <a:latin typeface="Bangla Sangam MN" charset="0"/>
                <a:ea typeface="Bangla Sangam MN" charset="0"/>
                <a:cs typeface="Bangla Sangam MN" charset="0"/>
              </a:rPr>
              <a:t>.</a:t>
            </a:r>
            <a:r>
              <a:rPr lang="en-US" sz="3600" i="1" dirty="0" smtClean="0">
                <a:solidFill>
                  <a:schemeClr val="accent2">
                    <a:lumMod val="40000"/>
                    <a:lumOff val="60000"/>
                  </a:schemeClr>
                </a:solidFill>
                <a:latin typeface="Bangla Sangam MN" charset="0"/>
                <a:ea typeface="Bangla Sangam MN" charset="0"/>
                <a:cs typeface="Bangla Sangam MN" charset="0"/>
              </a:rPr>
              <a:t>” (</a:t>
            </a:r>
            <a:r>
              <a:rPr lang="en-US" sz="3600" i="1" dirty="0" smtClean="0">
                <a:solidFill>
                  <a:schemeClr val="accent2">
                    <a:lumMod val="40000"/>
                    <a:lumOff val="60000"/>
                  </a:schemeClr>
                </a:solidFill>
                <a:latin typeface="Bangla Sangam MN" charset="0"/>
                <a:ea typeface="Bangla Sangam MN" charset="0"/>
                <a:cs typeface="Bangla Sangam MN" charset="0"/>
              </a:rPr>
              <a:t>3:11)</a:t>
            </a:r>
            <a:endParaRPr lang="en-US" sz="3600" i="1"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973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ln w="38100">
            <a:solidFill>
              <a:schemeClr val="accent2">
                <a:lumMod val="40000"/>
                <a:lumOff val="60000"/>
              </a:schemeClr>
            </a:solidFill>
          </a:ln>
        </p:spPr>
        <p:txBody>
          <a:bodyPr anchor="ctr">
            <a:normAutofit/>
          </a:bodyPr>
          <a:lstStyle/>
          <a:p>
            <a:pPr algn="ctr"/>
            <a:r>
              <a:rPr lang="en-US" sz="3600" b="1" dirty="0" smtClean="0">
                <a:solidFill>
                  <a:schemeClr val="accent2">
                    <a:lumMod val="40000"/>
                    <a:lumOff val="60000"/>
                  </a:schemeClr>
                </a:solidFill>
                <a:latin typeface="Bangla Sangam MN" charset="0"/>
                <a:ea typeface="Bangla Sangam MN" charset="0"/>
                <a:cs typeface="Bangla Sangam MN" charset="0"/>
              </a:rPr>
              <a:t>This is the message: Love One Another</a:t>
            </a:r>
            <a:r>
              <a:rPr lang="en-US" sz="3600" b="1" dirty="0" smtClean="0">
                <a:solidFill>
                  <a:schemeClr val="accent2">
                    <a:lumMod val="40000"/>
                    <a:lumOff val="60000"/>
                  </a:schemeClr>
                </a:solidFill>
                <a:latin typeface="Bangla Sangam MN" charset="0"/>
                <a:ea typeface="Bangla Sangam MN" charset="0"/>
                <a:cs typeface="Bangla Sangam MN" charset="0"/>
              </a:rPr>
              <a:t/>
            </a:r>
            <a:br>
              <a:rPr lang="en-US" sz="3600" b="1" dirty="0" smtClean="0">
                <a:solidFill>
                  <a:schemeClr val="accent2">
                    <a:lumMod val="40000"/>
                    <a:lumOff val="60000"/>
                  </a:schemeClr>
                </a:solidFill>
                <a:latin typeface="Bangla Sangam MN" charset="0"/>
                <a:ea typeface="Bangla Sangam MN" charset="0"/>
                <a:cs typeface="Bangla Sangam MN" charset="0"/>
              </a:rPr>
            </a:br>
            <a:r>
              <a:rPr lang="en-US" sz="3600" b="1" dirty="0" smtClean="0">
                <a:solidFill>
                  <a:schemeClr val="accent2">
                    <a:lumMod val="40000"/>
                    <a:lumOff val="60000"/>
                  </a:schemeClr>
                </a:solidFill>
                <a:latin typeface="Bangla Sangam MN" charset="0"/>
                <a:ea typeface="Bangla Sangam MN" charset="0"/>
                <a:cs typeface="Bangla Sangam MN" charset="0"/>
              </a:rPr>
              <a:t>1 John </a:t>
            </a:r>
            <a:r>
              <a:rPr lang="en-US" sz="3600" b="1" dirty="0" smtClean="0">
                <a:solidFill>
                  <a:schemeClr val="accent2">
                    <a:lumMod val="40000"/>
                    <a:lumOff val="60000"/>
                  </a:schemeClr>
                </a:solidFill>
                <a:latin typeface="Bangla Sangam MN" charset="0"/>
                <a:ea typeface="Bangla Sangam MN" charset="0"/>
                <a:cs typeface="Bangla Sangam MN" charset="0"/>
              </a:rPr>
              <a:t>3:11-15</a:t>
            </a:r>
            <a:endParaRPr lang="en-US" sz="3600" b="1" dirty="0">
              <a:solidFill>
                <a:schemeClr val="accent2">
                  <a:lumMod val="40000"/>
                  <a:lumOff val="60000"/>
                </a:schemeClr>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2108199"/>
            <a:ext cx="7886700" cy="3773489"/>
          </a:xfrm>
        </p:spPr>
        <p:txBody>
          <a:bodyPr>
            <a:noAutofit/>
          </a:bodyPr>
          <a:lstStyle/>
          <a:p>
            <a:pPr marL="0" indent="0" algn="ctr">
              <a:lnSpc>
                <a:spcPct val="100000"/>
              </a:lnSpc>
              <a:spcBef>
                <a:spcPts val="400"/>
              </a:spcBef>
              <a:spcAft>
                <a:spcPts val="1800"/>
              </a:spcAft>
              <a:buNone/>
            </a:pPr>
            <a:r>
              <a:rPr lang="en-US" sz="4400" b="1" dirty="0" smtClean="0">
                <a:solidFill>
                  <a:schemeClr val="bg1"/>
                </a:solidFill>
                <a:latin typeface="Bangla Sangam MN" charset="0"/>
                <a:ea typeface="Bangla Sangam MN" charset="0"/>
                <a:cs typeface="Bangla Sangam MN" charset="0"/>
              </a:rPr>
              <a:t>Cain: Evil, Hatred, &amp; Murder</a:t>
            </a:r>
          </a:p>
          <a:p>
            <a:pPr marL="406400" indent="-406400">
              <a:lnSpc>
                <a:spcPct val="100000"/>
              </a:lnSpc>
              <a:spcBef>
                <a:spcPts val="400"/>
              </a:spcBef>
              <a:spcAft>
                <a:spcPts val="1800"/>
              </a:spcAft>
            </a:pPr>
            <a:r>
              <a:rPr lang="en-US" sz="4400" dirty="0" smtClean="0">
                <a:solidFill>
                  <a:schemeClr val="bg1"/>
                </a:solidFill>
                <a:latin typeface="Bangla Sangam MN" charset="0"/>
                <a:ea typeface="Bangla Sangam MN" charset="0"/>
                <a:cs typeface="Bangla Sangam MN" charset="0"/>
              </a:rPr>
              <a:t>The evil world will hate us</a:t>
            </a:r>
          </a:p>
          <a:p>
            <a:pPr marL="406400" indent="-406400">
              <a:lnSpc>
                <a:spcPct val="100000"/>
              </a:lnSpc>
              <a:spcBef>
                <a:spcPts val="400"/>
              </a:spcBef>
              <a:spcAft>
                <a:spcPts val="1800"/>
              </a:spcAft>
            </a:pPr>
            <a:r>
              <a:rPr lang="en-US" sz="4400" dirty="0" smtClean="0">
                <a:solidFill>
                  <a:schemeClr val="bg1"/>
                </a:solidFill>
                <a:latin typeface="Bangla Sangam MN" charset="0"/>
                <a:ea typeface="Bangla Sangam MN" charset="0"/>
                <a:cs typeface="Bangla Sangam MN" charset="0"/>
              </a:rPr>
              <a:t>Remove hate as those saved from death into life</a:t>
            </a:r>
            <a:endParaRPr lang="en-US" sz="4400" dirty="0" smtClean="0">
              <a:solidFill>
                <a:schemeClr val="bg1"/>
              </a:solidFill>
              <a:latin typeface="Bangla Sangam MN" charset="0"/>
              <a:ea typeface="Bangla Sangam MN" charset="0"/>
              <a:cs typeface="Bangla Sangam MN" charset="0"/>
            </a:endParaRPr>
          </a:p>
          <a:p>
            <a:pPr marL="406400" indent="-406400">
              <a:lnSpc>
                <a:spcPct val="100000"/>
              </a:lnSpc>
              <a:spcBef>
                <a:spcPts val="400"/>
              </a:spcBef>
              <a:spcAft>
                <a:spcPts val="1800"/>
              </a:spcAft>
            </a:pPr>
            <a:endParaRPr lang="en-US" sz="4400" dirty="0" smtClean="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521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ln w="38100">
            <a:solidFill>
              <a:schemeClr val="accent2">
                <a:lumMod val="40000"/>
                <a:lumOff val="60000"/>
              </a:schemeClr>
            </a:solidFill>
          </a:ln>
        </p:spPr>
        <p:txBody>
          <a:bodyPr anchor="ctr">
            <a:normAutofit/>
          </a:bodyPr>
          <a:lstStyle/>
          <a:p>
            <a:pPr algn="ctr"/>
            <a:r>
              <a:rPr lang="en-US" sz="3600" b="1" dirty="0" smtClean="0">
                <a:solidFill>
                  <a:schemeClr val="accent2">
                    <a:lumMod val="40000"/>
                    <a:lumOff val="60000"/>
                  </a:schemeClr>
                </a:solidFill>
                <a:latin typeface="Bangla Sangam MN" charset="0"/>
                <a:ea typeface="Bangla Sangam MN" charset="0"/>
                <a:cs typeface="Bangla Sangam MN" charset="0"/>
              </a:rPr>
              <a:t>By this we know love</a:t>
            </a:r>
            <a:r>
              <a:rPr lang="mr-IN" sz="3600" b="1" dirty="0" smtClean="0">
                <a:solidFill>
                  <a:schemeClr val="accent2">
                    <a:lumMod val="40000"/>
                    <a:lumOff val="60000"/>
                  </a:schemeClr>
                </a:solidFill>
                <a:latin typeface="Bangla Sangam MN" charset="0"/>
                <a:ea typeface="Bangla Sangam MN" charset="0"/>
                <a:cs typeface="Bangla Sangam MN" charset="0"/>
              </a:rPr>
              <a:t>…</a:t>
            </a:r>
            <a:r>
              <a:rPr lang="en-US" sz="3600" b="1" dirty="0" smtClean="0">
                <a:solidFill>
                  <a:schemeClr val="accent2">
                    <a:lumMod val="40000"/>
                    <a:lumOff val="60000"/>
                  </a:schemeClr>
                </a:solidFill>
                <a:latin typeface="Bangla Sangam MN" charset="0"/>
                <a:ea typeface="Bangla Sangam MN" charset="0"/>
                <a:cs typeface="Bangla Sangam MN" charset="0"/>
              </a:rPr>
              <a:t> </a:t>
            </a:r>
            <a:r>
              <a:rPr lang="en-US" sz="3600" b="1" dirty="0" smtClean="0">
                <a:solidFill>
                  <a:schemeClr val="accent2">
                    <a:lumMod val="40000"/>
                    <a:lumOff val="60000"/>
                  </a:schemeClr>
                </a:solidFill>
                <a:latin typeface="Bangla Sangam MN" charset="0"/>
                <a:ea typeface="Bangla Sangam MN" charset="0"/>
                <a:cs typeface="Bangla Sangam MN" charset="0"/>
              </a:rPr>
              <a:t/>
            </a:r>
            <a:br>
              <a:rPr lang="en-US" sz="3600" b="1" dirty="0" smtClean="0">
                <a:solidFill>
                  <a:schemeClr val="accent2">
                    <a:lumMod val="40000"/>
                    <a:lumOff val="60000"/>
                  </a:schemeClr>
                </a:solidFill>
                <a:latin typeface="Bangla Sangam MN" charset="0"/>
                <a:ea typeface="Bangla Sangam MN" charset="0"/>
                <a:cs typeface="Bangla Sangam MN" charset="0"/>
              </a:rPr>
            </a:br>
            <a:r>
              <a:rPr lang="en-US" sz="3600" b="1" dirty="0" smtClean="0">
                <a:solidFill>
                  <a:schemeClr val="accent2">
                    <a:lumMod val="40000"/>
                    <a:lumOff val="60000"/>
                  </a:schemeClr>
                </a:solidFill>
                <a:latin typeface="Bangla Sangam MN" charset="0"/>
                <a:ea typeface="Bangla Sangam MN" charset="0"/>
                <a:cs typeface="Bangla Sangam MN" charset="0"/>
              </a:rPr>
              <a:t>1 John </a:t>
            </a:r>
            <a:r>
              <a:rPr lang="en-US" sz="3600" b="1" dirty="0" smtClean="0">
                <a:solidFill>
                  <a:schemeClr val="accent2">
                    <a:lumMod val="40000"/>
                    <a:lumOff val="60000"/>
                  </a:schemeClr>
                </a:solidFill>
                <a:latin typeface="Bangla Sangam MN" charset="0"/>
                <a:ea typeface="Bangla Sangam MN" charset="0"/>
                <a:cs typeface="Bangla Sangam MN" charset="0"/>
              </a:rPr>
              <a:t>3:16-22</a:t>
            </a:r>
            <a:endParaRPr lang="en-US" sz="3600" b="1" dirty="0">
              <a:solidFill>
                <a:schemeClr val="accent2">
                  <a:lumMod val="40000"/>
                  <a:lumOff val="60000"/>
                </a:schemeClr>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1917701"/>
            <a:ext cx="7886700" cy="4521200"/>
          </a:xfrm>
        </p:spPr>
        <p:txBody>
          <a:bodyPr>
            <a:noAutofit/>
          </a:bodyPr>
          <a:lstStyle/>
          <a:p>
            <a:pPr marL="0" indent="0" algn="ctr">
              <a:lnSpc>
                <a:spcPct val="100000"/>
              </a:lnSpc>
              <a:spcBef>
                <a:spcPts val="0"/>
              </a:spcBef>
              <a:spcAft>
                <a:spcPts val="1200"/>
              </a:spcAft>
              <a:buNone/>
            </a:pPr>
            <a:r>
              <a:rPr lang="en-US" sz="4400" b="1" dirty="0" smtClean="0">
                <a:solidFill>
                  <a:schemeClr val="bg1"/>
                </a:solidFill>
                <a:latin typeface="Bangla Sangam MN" charset="0"/>
                <a:ea typeface="Bangla Sangam MN" charset="0"/>
                <a:cs typeface="Bangla Sangam MN" charset="0"/>
              </a:rPr>
              <a:t>Jesus: the Embodiment of Love</a:t>
            </a:r>
            <a:endParaRPr lang="en-US" sz="4400" b="1" dirty="0" smtClean="0">
              <a:solidFill>
                <a:schemeClr val="bg1"/>
              </a:solidFill>
              <a:latin typeface="Bangla Sangam MN" charset="0"/>
              <a:ea typeface="Bangla Sangam MN" charset="0"/>
              <a:cs typeface="Bangla Sangam MN" charset="0"/>
            </a:endParaRPr>
          </a:p>
          <a:p>
            <a:pPr marL="406400" indent="-406400">
              <a:lnSpc>
                <a:spcPct val="100000"/>
              </a:lnSpc>
              <a:spcBef>
                <a:spcPts val="0"/>
              </a:spcBef>
            </a:pPr>
            <a:r>
              <a:rPr lang="en-US" sz="4400" dirty="0" smtClean="0">
                <a:solidFill>
                  <a:schemeClr val="bg1"/>
                </a:solidFill>
                <a:latin typeface="Bangla Sangam MN" charset="0"/>
                <a:ea typeface="Bangla Sangam MN" charset="0"/>
                <a:cs typeface="Bangla Sangam MN" charset="0"/>
              </a:rPr>
              <a:t>Give myself up for others</a:t>
            </a:r>
          </a:p>
          <a:p>
            <a:pPr marL="406400" indent="-406400">
              <a:lnSpc>
                <a:spcPct val="100000"/>
              </a:lnSpc>
              <a:spcBef>
                <a:spcPts val="400"/>
              </a:spcBef>
            </a:pPr>
            <a:r>
              <a:rPr lang="en-US" sz="4400" dirty="0" smtClean="0">
                <a:solidFill>
                  <a:schemeClr val="bg1"/>
                </a:solidFill>
                <a:latin typeface="Bangla Sangam MN" charset="0"/>
                <a:ea typeface="Bangla Sangam MN" charset="0"/>
                <a:cs typeface="Bangla Sangam MN" charset="0"/>
              </a:rPr>
              <a:t>Give my goods to others</a:t>
            </a:r>
          </a:p>
        </p:txBody>
      </p:sp>
    </p:spTree>
    <p:extLst>
      <p:ext uri="{BB962C8B-B14F-4D97-AF65-F5344CB8AC3E}">
        <p14:creationId xmlns:p14="http://schemas.microsoft.com/office/powerpoint/2010/main" val="5373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49" y="85727"/>
            <a:ext cx="7886700" cy="561973"/>
          </a:xfrm>
        </p:spPr>
        <p:txBody>
          <a:bodyPr anchor="ctr">
            <a:normAutofit fontScale="90000"/>
          </a:bodyPr>
          <a:lstStyle/>
          <a:p>
            <a:pPr algn="ctr"/>
            <a:r>
              <a:rPr lang="en-US" sz="3600" smtClean="0">
                <a:solidFill>
                  <a:schemeClr val="bg1"/>
                </a:solidFill>
                <a:latin typeface="Bangla Sangam MN" charset="0"/>
                <a:ea typeface="Bangla Sangam MN" charset="0"/>
                <a:cs typeface="Bangla Sangam MN" charset="0"/>
              </a:rPr>
              <a:t>Deuteronomy 15:7-11</a:t>
            </a:r>
            <a:endParaRPr lang="en-US" sz="3600" dirty="0">
              <a:solidFill>
                <a:schemeClr val="bg1"/>
              </a:solidFill>
              <a:latin typeface="Bangla Sangam MN" charset="0"/>
              <a:ea typeface="Bangla Sangam MN" charset="0"/>
              <a:cs typeface="Bangla Sangam MN" charset="0"/>
            </a:endParaRPr>
          </a:p>
        </p:txBody>
      </p:sp>
      <p:sp>
        <p:nvSpPr>
          <p:cNvPr id="6" name="TextBox 5"/>
          <p:cNvSpPr txBox="1"/>
          <p:nvPr/>
        </p:nvSpPr>
        <p:spPr>
          <a:xfrm>
            <a:off x="88900" y="545644"/>
            <a:ext cx="8966201" cy="6124754"/>
          </a:xfrm>
          <a:prstGeom prst="rect">
            <a:avLst/>
          </a:prstGeom>
          <a:noFill/>
          <a:ln w="38100">
            <a:noFill/>
          </a:ln>
        </p:spPr>
        <p:txBody>
          <a:bodyPr wrap="square" rtlCol="0" anchor="ctr">
            <a:spAutoFit/>
          </a:bodyPr>
          <a:lstStyle/>
          <a:p>
            <a:pPr algn="ctr"/>
            <a:r>
              <a:rPr lang="en-US" sz="2800" baseline="30000" dirty="0">
                <a:solidFill>
                  <a:schemeClr val="bg1"/>
                </a:solidFill>
                <a:latin typeface="Bangla Sangam MN" charset="0"/>
                <a:ea typeface="Bangla Sangam MN" charset="0"/>
                <a:cs typeface="Bangla Sangam MN" charset="0"/>
              </a:rPr>
              <a:t>7</a:t>
            </a:r>
            <a:r>
              <a:rPr lang="en-US" sz="2800" dirty="0">
                <a:solidFill>
                  <a:schemeClr val="bg1"/>
                </a:solidFill>
                <a:latin typeface="Bangla Sangam MN" charset="0"/>
                <a:ea typeface="Bangla Sangam MN" charset="0"/>
                <a:cs typeface="Bangla Sangam MN" charset="0"/>
              </a:rPr>
              <a:t> If there is a poor man with you, one of your brothers, in any of your towns in your land which the Lord your God is giving you, you shall not harden your heart, nor close your hand from your poor brother; </a:t>
            </a:r>
            <a:r>
              <a:rPr lang="en-US" sz="2800" baseline="30000" dirty="0">
                <a:solidFill>
                  <a:schemeClr val="bg1"/>
                </a:solidFill>
                <a:latin typeface="Bangla Sangam MN" charset="0"/>
                <a:ea typeface="Bangla Sangam MN" charset="0"/>
                <a:cs typeface="Bangla Sangam MN" charset="0"/>
              </a:rPr>
              <a:t>8</a:t>
            </a:r>
            <a:r>
              <a:rPr lang="en-US" sz="2800" dirty="0">
                <a:solidFill>
                  <a:schemeClr val="bg1"/>
                </a:solidFill>
                <a:latin typeface="Bangla Sangam MN" charset="0"/>
                <a:ea typeface="Bangla Sangam MN" charset="0"/>
                <a:cs typeface="Bangla Sangam MN" charset="0"/>
              </a:rPr>
              <a:t> but you shall freely open your hand to him, and shall generously lend him sufficient for his need in whatever he lacks. </a:t>
            </a:r>
            <a:r>
              <a:rPr lang="en-US" sz="2800" baseline="30000" dirty="0">
                <a:solidFill>
                  <a:schemeClr val="bg1"/>
                </a:solidFill>
                <a:latin typeface="Bangla Sangam MN" charset="0"/>
                <a:ea typeface="Bangla Sangam MN" charset="0"/>
                <a:cs typeface="Bangla Sangam MN" charset="0"/>
              </a:rPr>
              <a:t>9</a:t>
            </a:r>
            <a:r>
              <a:rPr lang="en-US" sz="2800" dirty="0">
                <a:solidFill>
                  <a:schemeClr val="bg1"/>
                </a:solidFill>
                <a:latin typeface="Bangla Sangam MN" charset="0"/>
                <a:ea typeface="Bangla Sangam MN" charset="0"/>
                <a:cs typeface="Bangla Sangam MN" charset="0"/>
              </a:rPr>
              <a:t> Beware that there is </a:t>
            </a:r>
            <a:r>
              <a:rPr lang="en-US" sz="2800" dirty="0" smtClean="0">
                <a:solidFill>
                  <a:schemeClr val="bg1"/>
                </a:solidFill>
                <a:latin typeface="Bangla Sangam MN" charset="0"/>
                <a:ea typeface="Bangla Sangam MN" charset="0"/>
                <a:cs typeface="Bangla Sangam MN" charset="0"/>
              </a:rPr>
              <a:t>no base</a:t>
            </a:r>
            <a:r>
              <a:rPr lang="en-US" sz="2800" dirty="0">
                <a:solidFill>
                  <a:schemeClr val="bg1"/>
                </a:solidFill>
                <a:latin typeface="Bangla Sangam MN" charset="0"/>
                <a:ea typeface="Bangla Sangam MN" charset="0"/>
                <a:cs typeface="Bangla Sangam MN" charset="0"/>
              </a:rPr>
              <a:t> thought in your heart, </a:t>
            </a:r>
            <a:r>
              <a:rPr lang="mr-IN" sz="2800" dirty="0" smtClean="0">
                <a:solidFill>
                  <a:schemeClr val="bg1"/>
                </a:solidFill>
                <a:latin typeface="Bangla Sangam MN" charset="0"/>
                <a:ea typeface="Bangla Sangam MN" charset="0"/>
                <a:cs typeface="Bangla Sangam MN" charset="0"/>
              </a:rPr>
              <a:t>…</a:t>
            </a:r>
            <a:r>
              <a:rPr lang="en-US" sz="2800" dirty="0" smtClean="0">
                <a:solidFill>
                  <a:schemeClr val="bg1"/>
                </a:solidFill>
                <a:latin typeface="Bangla Sangam MN" charset="0"/>
                <a:ea typeface="Bangla Sangam MN" charset="0"/>
                <a:cs typeface="Bangla Sangam MN" charset="0"/>
              </a:rPr>
              <a:t> and </a:t>
            </a:r>
            <a:r>
              <a:rPr lang="en-US" sz="2800" dirty="0">
                <a:solidFill>
                  <a:schemeClr val="bg1"/>
                </a:solidFill>
                <a:latin typeface="Bangla Sangam MN" charset="0"/>
                <a:ea typeface="Bangla Sangam MN" charset="0"/>
                <a:cs typeface="Bangla Sangam MN" charset="0"/>
              </a:rPr>
              <a:t>you give him </a:t>
            </a:r>
            <a:r>
              <a:rPr lang="en-US" sz="2800" dirty="0" smtClean="0">
                <a:solidFill>
                  <a:schemeClr val="bg1"/>
                </a:solidFill>
                <a:latin typeface="Bangla Sangam MN" charset="0"/>
                <a:ea typeface="Bangla Sangam MN" charset="0"/>
                <a:cs typeface="Bangla Sangam MN" charset="0"/>
              </a:rPr>
              <a:t>nothing; then </a:t>
            </a:r>
            <a:r>
              <a:rPr lang="en-US" sz="2800" dirty="0">
                <a:solidFill>
                  <a:schemeClr val="bg1"/>
                </a:solidFill>
                <a:latin typeface="Bangla Sangam MN" charset="0"/>
                <a:ea typeface="Bangla Sangam MN" charset="0"/>
                <a:cs typeface="Bangla Sangam MN" charset="0"/>
              </a:rPr>
              <a:t>he may cry to the Lord against you, and it </a:t>
            </a:r>
            <a:r>
              <a:rPr lang="en-US" sz="2800" dirty="0" smtClean="0">
                <a:solidFill>
                  <a:schemeClr val="bg1"/>
                </a:solidFill>
                <a:latin typeface="Bangla Sangam MN" charset="0"/>
                <a:ea typeface="Bangla Sangam MN" charset="0"/>
                <a:cs typeface="Bangla Sangam MN" charset="0"/>
              </a:rPr>
              <a:t>will be </a:t>
            </a:r>
            <a:r>
              <a:rPr lang="en-US" sz="2800" dirty="0">
                <a:solidFill>
                  <a:schemeClr val="bg1"/>
                </a:solidFill>
                <a:latin typeface="Bangla Sangam MN" charset="0"/>
                <a:ea typeface="Bangla Sangam MN" charset="0"/>
                <a:cs typeface="Bangla Sangam MN" charset="0"/>
              </a:rPr>
              <a:t>a sin in you. </a:t>
            </a:r>
            <a:r>
              <a:rPr lang="en-US" sz="2800" baseline="30000" dirty="0">
                <a:solidFill>
                  <a:schemeClr val="bg1"/>
                </a:solidFill>
                <a:latin typeface="Bangla Sangam MN" charset="0"/>
                <a:ea typeface="Bangla Sangam MN" charset="0"/>
                <a:cs typeface="Bangla Sangam MN" charset="0"/>
              </a:rPr>
              <a:t>10</a:t>
            </a:r>
            <a:r>
              <a:rPr lang="en-US" sz="2800" dirty="0">
                <a:solidFill>
                  <a:schemeClr val="bg1"/>
                </a:solidFill>
                <a:latin typeface="Bangla Sangam MN" charset="0"/>
                <a:ea typeface="Bangla Sangam MN" charset="0"/>
                <a:cs typeface="Bangla Sangam MN" charset="0"/>
              </a:rPr>
              <a:t> You shall generously give to him, </a:t>
            </a:r>
            <a:r>
              <a:rPr lang="en-US" sz="2800" dirty="0" smtClean="0">
                <a:solidFill>
                  <a:schemeClr val="bg1"/>
                </a:solidFill>
                <a:latin typeface="Bangla Sangam MN" charset="0"/>
                <a:ea typeface="Bangla Sangam MN" charset="0"/>
                <a:cs typeface="Bangla Sangam MN" charset="0"/>
              </a:rPr>
              <a:t>and your </a:t>
            </a:r>
            <a:r>
              <a:rPr lang="en-US" sz="2800" dirty="0">
                <a:solidFill>
                  <a:schemeClr val="bg1"/>
                </a:solidFill>
                <a:latin typeface="Bangla Sangam MN" charset="0"/>
                <a:ea typeface="Bangla Sangam MN" charset="0"/>
                <a:cs typeface="Bangla Sangam MN" charset="0"/>
              </a:rPr>
              <a:t>heart shall not be grieved when you give to him, because for this thing the Lord your God will bless </a:t>
            </a:r>
            <a:r>
              <a:rPr lang="en-US" sz="2800" dirty="0" smtClean="0">
                <a:solidFill>
                  <a:schemeClr val="bg1"/>
                </a:solidFill>
                <a:latin typeface="Bangla Sangam MN" charset="0"/>
                <a:ea typeface="Bangla Sangam MN" charset="0"/>
                <a:cs typeface="Bangla Sangam MN" charset="0"/>
              </a:rPr>
              <a:t>you </a:t>
            </a:r>
            <a:r>
              <a:rPr lang="mr-IN" sz="2800" dirty="0" smtClean="0">
                <a:solidFill>
                  <a:schemeClr val="bg1"/>
                </a:solidFill>
                <a:latin typeface="Bangla Sangam MN" charset="0"/>
                <a:ea typeface="Bangla Sangam MN" charset="0"/>
                <a:cs typeface="Bangla Sangam MN" charset="0"/>
              </a:rPr>
              <a:t>…</a:t>
            </a:r>
            <a:r>
              <a:rPr lang="en-US" sz="2800" dirty="0">
                <a:solidFill>
                  <a:schemeClr val="bg1"/>
                </a:solidFill>
                <a:latin typeface="Bangla Sangam MN" charset="0"/>
                <a:ea typeface="Bangla Sangam MN" charset="0"/>
                <a:cs typeface="Bangla Sangam MN" charset="0"/>
              </a:rPr>
              <a:t> </a:t>
            </a:r>
            <a:r>
              <a:rPr lang="en-US" sz="2800" baseline="30000" dirty="0">
                <a:solidFill>
                  <a:schemeClr val="bg1"/>
                </a:solidFill>
                <a:latin typeface="Bangla Sangam MN" charset="0"/>
                <a:ea typeface="Bangla Sangam MN" charset="0"/>
                <a:cs typeface="Bangla Sangam MN" charset="0"/>
              </a:rPr>
              <a:t>11</a:t>
            </a:r>
            <a:r>
              <a:rPr lang="en-US" sz="2800" dirty="0">
                <a:solidFill>
                  <a:schemeClr val="bg1"/>
                </a:solidFill>
                <a:latin typeface="Bangla Sangam MN" charset="0"/>
                <a:ea typeface="Bangla Sangam MN" charset="0"/>
                <a:cs typeface="Bangla Sangam MN" charset="0"/>
              </a:rPr>
              <a:t> For the poor will never cease to be in the land; </a:t>
            </a:r>
            <a:r>
              <a:rPr lang="en-US" sz="2800" dirty="0" smtClean="0">
                <a:solidFill>
                  <a:schemeClr val="bg1"/>
                </a:solidFill>
                <a:latin typeface="Bangla Sangam MN" charset="0"/>
                <a:ea typeface="Bangla Sangam MN" charset="0"/>
                <a:cs typeface="Bangla Sangam MN" charset="0"/>
              </a:rPr>
              <a:t>therefore I </a:t>
            </a:r>
            <a:r>
              <a:rPr lang="en-US" sz="2800" dirty="0">
                <a:solidFill>
                  <a:schemeClr val="bg1"/>
                </a:solidFill>
                <a:latin typeface="Bangla Sangam MN" charset="0"/>
                <a:ea typeface="Bangla Sangam MN" charset="0"/>
                <a:cs typeface="Bangla Sangam MN" charset="0"/>
              </a:rPr>
              <a:t>command you, saying, ‘You shall freely open </a:t>
            </a:r>
            <a:r>
              <a:rPr lang="en-US" sz="2800" dirty="0" smtClean="0">
                <a:solidFill>
                  <a:schemeClr val="bg1"/>
                </a:solidFill>
                <a:latin typeface="Bangla Sangam MN" charset="0"/>
                <a:ea typeface="Bangla Sangam MN" charset="0"/>
                <a:cs typeface="Bangla Sangam MN" charset="0"/>
              </a:rPr>
              <a:t>your hand </a:t>
            </a:r>
            <a:r>
              <a:rPr lang="en-US" sz="2800" dirty="0">
                <a:solidFill>
                  <a:schemeClr val="bg1"/>
                </a:solidFill>
                <a:latin typeface="Bangla Sangam MN" charset="0"/>
                <a:ea typeface="Bangla Sangam MN" charset="0"/>
                <a:cs typeface="Bangla Sangam MN" charset="0"/>
              </a:rPr>
              <a:t>to your brother, to your needy and poor in your land.’</a:t>
            </a:r>
            <a:endParaRPr lang="en-US" sz="2800" dirty="0">
              <a:solidFill>
                <a:schemeClr val="bg1"/>
              </a:solidFill>
              <a:latin typeface="Bangla Sangam MN" charset="0"/>
              <a:ea typeface="Bangla Sangam MN" charset="0"/>
              <a:cs typeface="Bangla Sangam MN" charset="0"/>
            </a:endParaRPr>
          </a:p>
        </p:txBody>
      </p:sp>
      <p:cxnSp>
        <p:nvCxnSpPr>
          <p:cNvPr id="3" name="Straight Connector 2"/>
          <p:cNvCxnSpPr/>
          <p:nvPr/>
        </p:nvCxnSpPr>
        <p:spPr>
          <a:xfrm>
            <a:off x="2641600" y="1841500"/>
            <a:ext cx="39243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3581400"/>
            <a:ext cx="39243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41300" y="4826000"/>
            <a:ext cx="2844800" cy="127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315200" y="4394200"/>
            <a:ext cx="1498600" cy="127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473700" y="3124200"/>
            <a:ext cx="3340100" cy="127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27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1000"/>
                                        <p:tgtEl>
                                          <p:spTgt spid="1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1000"/>
                                        <p:tgtEl>
                                          <p:spTgt spid="10"/>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ln w="38100">
            <a:solidFill>
              <a:schemeClr val="accent2">
                <a:lumMod val="40000"/>
                <a:lumOff val="60000"/>
              </a:schemeClr>
            </a:solidFill>
          </a:ln>
        </p:spPr>
        <p:txBody>
          <a:bodyPr anchor="ctr">
            <a:normAutofit/>
          </a:bodyPr>
          <a:lstStyle/>
          <a:p>
            <a:pPr algn="ctr"/>
            <a:r>
              <a:rPr lang="en-US" sz="3600" b="1" dirty="0" smtClean="0">
                <a:solidFill>
                  <a:schemeClr val="accent2">
                    <a:lumMod val="40000"/>
                    <a:lumOff val="60000"/>
                  </a:schemeClr>
                </a:solidFill>
                <a:latin typeface="Bangla Sangam MN" charset="0"/>
                <a:ea typeface="Bangla Sangam MN" charset="0"/>
                <a:cs typeface="Bangla Sangam MN" charset="0"/>
              </a:rPr>
              <a:t>By this we know love</a:t>
            </a:r>
            <a:r>
              <a:rPr lang="mr-IN" sz="3600" b="1" dirty="0" smtClean="0">
                <a:solidFill>
                  <a:schemeClr val="accent2">
                    <a:lumMod val="40000"/>
                    <a:lumOff val="60000"/>
                  </a:schemeClr>
                </a:solidFill>
                <a:latin typeface="Bangla Sangam MN" charset="0"/>
                <a:ea typeface="Bangla Sangam MN" charset="0"/>
                <a:cs typeface="Bangla Sangam MN" charset="0"/>
              </a:rPr>
              <a:t>…</a:t>
            </a:r>
            <a:r>
              <a:rPr lang="en-US" sz="3600" b="1" dirty="0" smtClean="0">
                <a:solidFill>
                  <a:schemeClr val="accent2">
                    <a:lumMod val="40000"/>
                    <a:lumOff val="60000"/>
                  </a:schemeClr>
                </a:solidFill>
                <a:latin typeface="Bangla Sangam MN" charset="0"/>
                <a:ea typeface="Bangla Sangam MN" charset="0"/>
                <a:cs typeface="Bangla Sangam MN" charset="0"/>
              </a:rPr>
              <a:t> </a:t>
            </a:r>
            <a:r>
              <a:rPr lang="en-US" sz="3600" b="1" dirty="0" smtClean="0">
                <a:solidFill>
                  <a:schemeClr val="accent2">
                    <a:lumMod val="40000"/>
                    <a:lumOff val="60000"/>
                  </a:schemeClr>
                </a:solidFill>
                <a:latin typeface="Bangla Sangam MN" charset="0"/>
                <a:ea typeface="Bangla Sangam MN" charset="0"/>
                <a:cs typeface="Bangla Sangam MN" charset="0"/>
              </a:rPr>
              <a:t/>
            </a:r>
            <a:br>
              <a:rPr lang="en-US" sz="3600" b="1" dirty="0" smtClean="0">
                <a:solidFill>
                  <a:schemeClr val="accent2">
                    <a:lumMod val="40000"/>
                    <a:lumOff val="60000"/>
                  </a:schemeClr>
                </a:solidFill>
                <a:latin typeface="Bangla Sangam MN" charset="0"/>
                <a:ea typeface="Bangla Sangam MN" charset="0"/>
                <a:cs typeface="Bangla Sangam MN" charset="0"/>
              </a:rPr>
            </a:br>
            <a:r>
              <a:rPr lang="en-US" sz="3600" b="1" dirty="0" smtClean="0">
                <a:solidFill>
                  <a:schemeClr val="accent2">
                    <a:lumMod val="40000"/>
                    <a:lumOff val="60000"/>
                  </a:schemeClr>
                </a:solidFill>
                <a:latin typeface="Bangla Sangam MN" charset="0"/>
                <a:ea typeface="Bangla Sangam MN" charset="0"/>
                <a:cs typeface="Bangla Sangam MN" charset="0"/>
              </a:rPr>
              <a:t>1 John </a:t>
            </a:r>
            <a:r>
              <a:rPr lang="en-US" sz="3600" b="1" dirty="0" smtClean="0">
                <a:solidFill>
                  <a:schemeClr val="accent2">
                    <a:lumMod val="40000"/>
                    <a:lumOff val="60000"/>
                  </a:schemeClr>
                </a:solidFill>
                <a:latin typeface="Bangla Sangam MN" charset="0"/>
                <a:ea typeface="Bangla Sangam MN" charset="0"/>
                <a:cs typeface="Bangla Sangam MN" charset="0"/>
              </a:rPr>
              <a:t>3:16-22</a:t>
            </a:r>
            <a:endParaRPr lang="en-US" sz="3600" b="1" dirty="0">
              <a:solidFill>
                <a:schemeClr val="accent2">
                  <a:lumMod val="40000"/>
                  <a:lumOff val="60000"/>
                </a:schemeClr>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1917701"/>
            <a:ext cx="7886700" cy="4521200"/>
          </a:xfrm>
        </p:spPr>
        <p:txBody>
          <a:bodyPr>
            <a:noAutofit/>
          </a:bodyPr>
          <a:lstStyle/>
          <a:p>
            <a:pPr marL="0" indent="0" algn="ctr">
              <a:lnSpc>
                <a:spcPct val="100000"/>
              </a:lnSpc>
              <a:spcBef>
                <a:spcPts val="0"/>
              </a:spcBef>
              <a:spcAft>
                <a:spcPts val="1200"/>
              </a:spcAft>
              <a:buNone/>
            </a:pPr>
            <a:r>
              <a:rPr lang="en-US" sz="4400" b="1" dirty="0" smtClean="0">
                <a:solidFill>
                  <a:schemeClr val="bg1"/>
                </a:solidFill>
                <a:latin typeface="Bangla Sangam MN" charset="0"/>
                <a:ea typeface="Bangla Sangam MN" charset="0"/>
                <a:cs typeface="Bangla Sangam MN" charset="0"/>
              </a:rPr>
              <a:t>Jesus: the Embodiment of Love</a:t>
            </a:r>
            <a:endParaRPr lang="en-US" sz="4400" b="1" dirty="0" smtClean="0">
              <a:solidFill>
                <a:schemeClr val="bg1"/>
              </a:solidFill>
              <a:latin typeface="Bangla Sangam MN" charset="0"/>
              <a:ea typeface="Bangla Sangam MN" charset="0"/>
              <a:cs typeface="Bangla Sangam MN" charset="0"/>
            </a:endParaRPr>
          </a:p>
          <a:p>
            <a:pPr marL="406400" indent="-406400">
              <a:lnSpc>
                <a:spcPct val="100000"/>
              </a:lnSpc>
              <a:spcBef>
                <a:spcPts val="0"/>
              </a:spcBef>
            </a:pPr>
            <a:r>
              <a:rPr lang="en-US" sz="4400" dirty="0" smtClean="0">
                <a:solidFill>
                  <a:schemeClr val="bg1"/>
                </a:solidFill>
                <a:latin typeface="Bangla Sangam MN" charset="0"/>
                <a:ea typeface="Bangla Sangam MN" charset="0"/>
                <a:cs typeface="Bangla Sangam MN" charset="0"/>
              </a:rPr>
              <a:t>Give myself up for others</a:t>
            </a:r>
          </a:p>
          <a:p>
            <a:pPr marL="406400" indent="-406400">
              <a:lnSpc>
                <a:spcPct val="100000"/>
              </a:lnSpc>
              <a:spcBef>
                <a:spcPts val="400"/>
              </a:spcBef>
            </a:pPr>
            <a:r>
              <a:rPr lang="en-US" sz="4400" dirty="0" smtClean="0">
                <a:solidFill>
                  <a:schemeClr val="bg1"/>
                </a:solidFill>
                <a:latin typeface="Bangla Sangam MN" charset="0"/>
                <a:ea typeface="Bangla Sangam MN" charset="0"/>
                <a:cs typeface="Bangla Sangam MN" charset="0"/>
              </a:rPr>
              <a:t>Give my goods to others</a:t>
            </a:r>
          </a:p>
          <a:p>
            <a:pPr marL="406400" indent="-406400">
              <a:lnSpc>
                <a:spcPct val="100000"/>
              </a:lnSpc>
              <a:spcBef>
                <a:spcPts val="400"/>
              </a:spcBef>
            </a:pPr>
            <a:r>
              <a:rPr lang="en-US" sz="4400" dirty="0" smtClean="0">
                <a:solidFill>
                  <a:schemeClr val="bg1"/>
                </a:solidFill>
                <a:latin typeface="Bangla Sangam MN" charset="0"/>
                <a:ea typeface="Bangla Sangam MN" charset="0"/>
                <a:cs typeface="Bangla Sangam MN" charset="0"/>
              </a:rPr>
              <a:t>Walk the walk of love</a:t>
            </a:r>
          </a:p>
          <a:p>
            <a:pPr marL="406400" indent="-406400">
              <a:lnSpc>
                <a:spcPct val="100000"/>
              </a:lnSpc>
              <a:spcBef>
                <a:spcPts val="400"/>
              </a:spcBef>
            </a:pPr>
            <a:r>
              <a:rPr lang="en-US" sz="4400" dirty="0" smtClean="0">
                <a:solidFill>
                  <a:schemeClr val="bg1"/>
                </a:solidFill>
                <a:latin typeface="Bangla Sangam MN" charset="0"/>
                <a:ea typeface="Bangla Sangam MN" charset="0"/>
                <a:cs typeface="Bangla Sangam MN" charset="0"/>
              </a:rPr>
              <a:t>Love despite heart’s weakness</a:t>
            </a:r>
          </a:p>
          <a:p>
            <a:pPr marL="406400" indent="-406400">
              <a:lnSpc>
                <a:spcPct val="100000"/>
              </a:lnSpc>
              <a:spcBef>
                <a:spcPts val="400"/>
              </a:spcBef>
            </a:pPr>
            <a:r>
              <a:rPr lang="en-US" sz="4400" dirty="0" smtClean="0">
                <a:solidFill>
                  <a:schemeClr val="bg1"/>
                </a:solidFill>
                <a:latin typeface="Bangla Sangam MN" charset="0"/>
                <a:ea typeface="Bangla Sangam MN" charset="0"/>
                <a:cs typeface="Bangla Sangam MN" charset="0"/>
              </a:rPr>
              <a:t>Align my will with God’s</a:t>
            </a:r>
            <a:endParaRPr lang="en-US" sz="4400" dirty="0" smtClean="0">
              <a:solidFill>
                <a:schemeClr val="bg1"/>
              </a:solidFill>
              <a:latin typeface="Bangla Sangam MN" charset="0"/>
              <a:ea typeface="Bangla Sangam MN" charset="0"/>
              <a:cs typeface="Bangla Sangam MN" charset="0"/>
            </a:endParaRPr>
          </a:p>
          <a:p>
            <a:pPr marL="406400" indent="-406400">
              <a:lnSpc>
                <a:spcPct val="100000"/>
              </a:lnSpc>
              <a:spcBef>
                <a:spcPts val="400"/>
              </a:spcBef>
              <a:spcAft>
                <a:spcPts val="1800"/>
              </a:spcAft>
            </a:pPr>
            <a:endParaRPr lang="en-US" sz="4400" dirty="0" smtClean="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45755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Love in Deed </a:t>
            </a:r>
            <a:br>
              <a:rPr lang="en-US" dirty="0" smtClean="0">
                <a:solidFill>
                  <a:schemeClr val="bg1"/>
                </a:solidFill>
                <a:latin typeface="Bangla Sangam MN" charset="0"/>
                <a:ea typeface="Bangla Sangam MN" charset="0"/>
                <a:cs typeface="Bangla Sangam MN" charset="0"/>
              </a:rPr>
            </a:br>
            <a:r>
              <a:rPr lang="en-US" dirty="0" smtClean="0">
                <a:solidFill>
                  <a:schemeClr val="bg1"/>
                </a:solidFill>
                <a:latin typeface="Bangla Sangam MN" charset="0"/>
                <a:ea typeface="Bangla Sangam MN" charset="0"/>
                <a:cs typeface="Bangla Sangam MN" charset="0"/>
              </a:rPr>
              <a:t>&amp; in Truth</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Autofit/>
          </a:bodyPr>
          <a:lstStyle/>
          <a:p>
            <a:r>
              <a:rPr lang="en-US" sz="3600" dirty="0" smtClean="0">
                <a:solidFill>
                  <a:schemeClr val="accent2">
                    <a:lumMod val="40000"/>
                    <a:lumOff val="60000"/>
                  </a:schemeClr>
                </a:solidFill>
                <a:latin typeface="Bangla Sangam MN" charset="0"/>
                <a:ea typeface="Bangla Sangam MN" charset="0"/>
                <a:cs typeface="Bangla Sangam MN" charset="0"/>
              </a:rPr>
              <a:t>This is the commandment, that we believe in the name of His Son Jesus Christ and love one another. </a:t>
            </a:r>
            <a:endParaRPr lang="en-US" sz="36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723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2457</TotalTime>
  <Words>166</Words>
  <Application>Microsoft Macintosh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Bangla Sangam MN</vt:lpstr>
      <vt:lpstr>Calibri</vt:lpstr>
      <vt:lpstr>Calibri Light</vt:lpstr>
      <vt:lpstr>Arial</vt:lpstr>
      <vt:lpstr>Office Theme</vt:lpstr>
      <vt:lpstr>Love in Deed  &amp; in Truth</vt:lpstr>
      <vt:lpstr>The Message of 1 John</vt:lpstr>
      <vt:lpstr>This is the message: Love One Another 1 John 3:11-15</vt:lpstr>
      <vt:lpstr>By this we know love…  1 John 3:16-22</vt:lpstr>
      <vt:lpstr>Deuteronomy 15:7-11</vt:lpstr>
      <vt:lpstr>By this we know love…  1 John 3:16-22</vt:lpstr>
      <vt:lpstr>Love in Deed  &amp; in Truth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44</cp:revision>
  <cp:lastPrinted>2022-05-01T03:21:39Z</cp:lastPrinted>
  <dcterms:created xsi:type="dcterms:W3CDTF">2021-12-19T03:57:21Z</dcterms:created>
  <dcterms:modified xsi:type="dcterms:W3CDTF">2022-07-03T03:17:59Z</dcterms:modified>
</cp:coreProperties>
</file>