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2"/>
  </p:handoutMasterIdLst>
  <p:sldIdLst>
    <p:sldId id="256" r:id="rId2"/>
    <p:sldId id="274" r:id="rId3"/>
    <p:sldId id="270" r:id="rId4"/>
    <p:sldId id="279" r:id="rId5"/>
    <p:sldId id="277" r:id="rId6"/>
    <p:sldId id="276" r:id="rId7"/>
    <p:sldId id="278" r:id="rId8"/>
    <p:sldId id="280" r:id="rId9"/>
    <p:sldId id="281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42C"/>
    <a:srgbClr val="007742"/>
    <a:srgbClr val="254021"/>
    <a:srgbClr val="31512A"/>
    <a:srgbClr val="FF8AD8"/>
    <a:srgbClr val="315F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624"/>
    <p:restoredTop sz="94592"/>
  </p:normalViewPr>
  <p:slideViewPr>
    <p:cSldViewPr snapToGrid="0" snapToObjects="1">
      <p:cViewPr varScale="1">
        <p:scale>
          <a:sx n="80" d="100"/>
          <a:sy n="80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8C45-0859-0448-96C3-D28121D79812}" type="datetimeFigureOut">
              <a:rPr lang="en-US" smtClean="0"/>
              <a:t>6/4/22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54B55-0CDD-254F-B31F-2AD79CA27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2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2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7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01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1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8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72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2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9588-CCE9-844A-B51F-52A6D98C0A06}" type="datetimeFigureOut">
              <a:rPr lang="en-US" smtClean="0"/>
              <a:t>6/4/22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8708E-D5C8-2549-A7F7-EFF4BBC33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4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Pentecost Fully Come</a:t>
            </a:r>
            <a:endParaRPr lang="en-US" sz="65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Gratitude, </a:t>
            </a:r>
            <a:r>
              <a:rPr 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Law, &amp; Life</a:t>
            </a:r>
            <a:endParaRPr lang="en-US" sz="44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8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5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Pentecost Fully Come</a:t>
            </a:r>
            <a:endParaRPr lang="en-US" sz="65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602037"/>
            <a:ext cx="7772400" cy="1757753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Lift up your eyes and look on the fields, that they are white for harvest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!</a:t>
            </a:r>
            <a:endParaRPr lang="en-US" sz="3600" i="1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Feast of Weeks (Pentecost)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8779"/>
            <a:ext cx="7886700" cy="41481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Spring Harvest Festival 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(Leviticus 23)</a:t>
            </a:r>
            <a:endParaRPr lang="en-US" sz="3900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8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laurazielke.com/wp-content/uploads/2016/06/Jewish-Cale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868"/>
            <a:ext cx="9144000" cy="53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563772" y="5056704"/>
            <a:ext cx="1702191" cy="4220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707" y="3947071"/>
            <a:ext cx="834887" cy="5714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835705" y="2644726"/>
            <a:ext cx="1125415" cy="523220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Barley</a:t>
            </a:r>
            <a:endParaRPr lang="en-US" sz="280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14868" y="4518494"/>
            <a:ext cx="1308295" cy="523220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Wheat</a:t>
            </a:r>
            <a:endParaRPr lang="en-US" sz="280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806" y="4041441"/>
            <a:ext cx="1308295" cy="954107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Olives/ Grapes</a:t>
            </a:r>
            <a:endParaRPr lang="en-US" sz="2800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Feast of Weeks (Pentecost)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8779"/>
            <a:ext cx="7886700" cy="41481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Spring Harvest Festival 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(Leviticus 23)</a:t>
            </a:r>
            <a:endParaRPr lang="en-US" sz="3900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0355" y="2596600"/>
            <a:ext cx="586499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For us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: Gratitude 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  <a:sym typeface="Wingdings"/>
              </a:rPr>
              <a:t> Generosity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6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laurazielke.com/wp-content/uploads/2016/06/Jewish-Cale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868"/>
            <a:ext cx="9144000" cy="53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563772" y="5056704"/>
            <a:ext cx="1702191" cy="4220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707" y="3947071"/>
            <a:ext cx="834887" cy="5714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96995" y="3564387"/>
            <a:ext cx="1878037" cy="954107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Exodus from Egypt</a:t>
            </a:r>
            <a:endParaRPr lang="en-US" sz="280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5121" y="5478735"/>
            <a:ext cx="1939492" cy="954107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God speaks at Sinai</a:t>
            </a:r>
            <a:endParaRPr lang="en-US" sz="2800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56555" y="2776012"/>
            <a:ext cx="490396" cy="523220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1</a:t>
            </a:r>
            <a:endParaRPr lang="en-US" sz="2800" b="1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6555" y="3829335"/>
            <a:ext cx="490396" cy="523220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6159" y="4618805"/>
            <a:ext cx="490396" cy="523220"/>
          </a:xfrm>
          <a:prstGeom prst="rect">
            <a:avLst/>
          </a:prstGeom>
          <a:solidFill>
            <a:srgbClr val="2B542C"/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ndara" charset="0"/>
                <a:ea typeface="Candara" charset="0"/>
                <a:cs typeface="Candara" charset="0"/>
              </a:rPr>
              <a:t>3</a:t>
            </a:r>
            <a:endParaRPr lang="en-US" sz="2800" b="1" dirty="0">
              <a:solidFill>
                <a:schemeClr val="bg1"/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3032" y="183826"/>
            <a:ext cx="8357937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Exodus 19:1 </a:t>
            </a:r>
            <a:r>
              <a:rPr lang="mr-IN" sz="3200" dirty="0" smtClean="0">
                <a:latin typeface="Candara" charset="0"/>
                <a:ea typeface="Candara" charset="0"/>
                <a:cs typeface="Candara" charset="0"/>
              </a:rPr>
              <a:t>–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 “In the third month after the sons of Israel had gone out of the land of Egypt...”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Feast of Weeks (Pentecost)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8779"/>
            <a:ext cx="7886700" cy="41481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Spring Harvest Festival 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(Leviticus 23)</a:t>
            </a:r>
            <a:endParaRPr lang="en-US" sz="3900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Anniversary of Sinai 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(Exodus 19)</a:t>
            </a:r>
            <a:endParaRPr lang="en-US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0063" y="4040387"/>
            <a:ext cx="620528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For us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: Celebrate </a:t>
            </a:r>
            <a:r>
              <a:rPr lang="en-US" sz="3200" smtClean="0">
                <a:latin typeface="Candara" charset="0"/>
                <a:ea typeface="Candara" charset="0"/>
                <a:cs typeface="Candara" charset="0"/>
              </a:rPr>
              <a:t>God’s Instruction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2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laurazielke.com/wp-content/uploads/2016/06/Jewish-Calend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868"/>
            <a:ext cx="9144000" cy="533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563772" y="5056704"/>
            <a:ext cx="1702191" cy="4220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91707" y="3947071"/>
            <a:ext cx="834887" cy="5714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le:Christian Cross ic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42" y="2634916"/>
            <a:ext cx="529389" cy="7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pty Tomb Icon - Download Empty Tomb Icon 344075 | Noun Proj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84" y="3275012"/>
            <a:ext cx="1487554" cy="148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6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Pentecost Fully Come (Acts 2)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1621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God’s presence comes in power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 New Covenant proclaimed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First fruits of God’s harvest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Sharing of God’s good blessings</a:t>
            </a:r>
            <a:endParaRPr lang="en-US" sz="4000" dirty="0" smtClean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Feast of Weeks (Pentecost)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8779"/>
            <a:ext cx="7886700" cy="414812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Spring Harvest Festival 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(Leviticus 23)</a:t>
            </a:r>
            <a:endParaRPr lang="en-US" sz="3900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Anniversary of Sinai 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(Exodus 19)</a:t>
            </a:r>
            <a:endParaRPr lang="en-US" sz="3600" dirty="0" smtClean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First Fruits of Believers </a:t>
            </a:r>
            <a:r>
              <a:rPr lang="en-US" sz="36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charset="0"/>
                <a:ea typeface="Candara" charset="0"/>
                <a:cs typeface="Candara" charset="0"/>
              </a:rPr>
              <a:t>(Acts 2)</a:t>
            </a:r>
            <a:endParaRPr lang="en-US" sz="3600" i="1" dirty="0" smtClean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</a:pPr>
            <a:endParaRPr lang="en-US" sz="3200" dirty="0">
              <a:solidFill>
                <a:schemeClr val="accent4">
                  <a:lumMod val="20000"/>
                  <a:lumOff val="80000"/>
                </a:schemeClr>
              </a:solidFill>
              <a:latin typeface="Candara" charset="0"/>
              <a:ea typeface="Candara" charset="0"/>
              <a:cs typeface="Candar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5033" y="5147294"/>
            <a:ext cx="73603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25402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ndara" charset="0"/>
                <a:ea typeface="Candara" charset="0"/>
                <a:cs typeface="Candara" charset="0"/>
              </a:rPr>
              <a:t>For us</a:t>
            </a:r>
            <a:r>
              <a:rPr lang="en-US" sz="3200" dirty="0" smtClean="0">
                <a:latin typeface="Candara" charset="0"/>
                <a:ea typeface="Candara" charset="0"/>
                <a:cs typeface="Candara" charset="0"/>
              </a:rPr>
              <a:t>: We </a:t>
            </a:r>
            <a:r>
              <a:rPr lang="en-US" sz="3200" smtClean="0">
                <a:latin typeface="Candara" charset="0"/>
                <a:ea typeface="Candara" charset="0"/>
                <a:cs typeface="Candara" charset="0"/>
              </a:rPr>
              <a:t>are first-fruits, offered to God.</a:t>
            </a:r>
            <a:endParaRPr lang="en-US" sz="3200" dirty="0">
              <a:latin typeface="Candara" charset="0"/>
              <a:ea typeface="Candara" charset="0"/>
              <a:cs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6265</TotalTime>
  <Words>189</Words>
  <Application>Microsoft Macintosh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Calibri Light</vt:lpstr>
      <vt:lpstr>Candara</vt:lpstr>
      <vt:lpstr>Wingdings</vt:lpstr>
      <vt:lpstr>Arial</vt:lpstr>
      <vt:lpstr>Office Theme</vt:lpstr>
      <vt:lpstr>Pentecost Fully Come</vt:lpstr>
      <vt:lpstr>Feast of Weeks (Pentecost)</vt:lpstr>
      <vt:lpstr>PowerPoint Presentation</vt:lpstr>
      <vt:lpstr>Feast of Weeks (Pentecost)</vt:lpstr>
      <vt:lpstr>PowerPoint Presentation</vt:lpstr>
      <vt:lpstr>Feast of Weeks (Pentecost)</vt:lpstr>
      <vt:lpstr>PowerPoint Presentation</vt:lpstr>
      <vt:lpstr>Pentecost Fully Come (Acts 2)</vt:lpstr>
      <vt:lpstr>Feast of Weeks (Pentecost)</vt:lpstr>
      <vt:lpstr>Pentecost Fully Come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Sabbath</dc:title>
  <dc:creator>Microsoft Office User</dc:creator>
  <cp:lastModifiedBy>bethann09@gmail.com</cp:lastModifiedBy>
  <cp:revision>59</cp:revision>
  <cp:lastPrinted>2022-06-05T13:36:15Z</cp:lastPrinted>
  <dcterms:created xsi:type="dcterms:W3CDTF">2022-03-05T21:06:50Z</dcterms:created>
  <dcterms:modified xsi:type="dcterms:W3CDTF">2022-06-05T13:36:57Z</dcterms:modified>
</cp:coreProperties>
</file>