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4"/>
  </p:normalViewPr>
  <p:slideViewPr>
    <p:cSldViewPr snapToGrid="0" snapToObjects="1" showGuides="1">
      <p:cViewPr varScale="1">
        <p:scale>
          <a:sx n="73" d="100"/>
          <a:sy n="73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7E4D-B58E-0541-BE6C-8B9F2498807E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0CC7-8DEB-CC43-92DF-70B5C55A4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35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7E4D-B58E-0541-BE6C-8B9F2498807E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0CC7-8DEB-CC43-92DF-70B5C55A4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7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7E4D-B58E-0541-BE6C-8B9F2498807E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0CC7-8DEB-CC43-92DF-70B5C55A4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9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7E4D-B58E-0541-BE6C-8B9F2498807E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0CC7-8DEB-CC43-92DF-70B5C55A4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84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7E4D-B58E-0541-BE6C-8B9F2498807E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0CC7-8DEB-CC43-92DF-70B5C55A4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8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7E4D-B58E-0541-BE6C-8B9F2498807E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0CC7-8DEB-CC43-92DF-70B5C55A4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38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7E4D-B58E-0541-BE6C-8B9F2498807E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0CC7-8DEB-CC43-92DF-70B5C55A4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44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7E4D-B58E-0541-BE6C-8B9F2498807E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0CC7-8DEB-CC43-92DF-70B5C55A4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30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7E4D-B58E-0541-BE6C-8B9F2498807E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0CC7-8DEB-CC43-92DF-70B5C55A4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32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7E4D-B58E-0541-BE6C-8B9F2498807E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0CC7-8DEB-CC43-92DF-70B5C55A4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13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7E4D-B58E-0541-BE6C-8B9F2498807E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0CC7-8DEB-CC43-92DF-70B5C55A4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0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67E4D-B58E-0541-BE6C-8B9F2498807E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00CC7-8DEB-CC43-92DF-70B5C55A4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737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23937-30C3-EB44-B458-42F7FDF9A3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1045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When I Survey the Wondrous Cross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4EBB73-B9C1-9E43-9F0D-45C63D8EB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118288" y="2925794"/>
            <a:ext cx="6858000" cy="348598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When I survey the wondrous cross</a:t>
            </a:r>
          </a:p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On which the Prince of glory died,</a:t>
            </a:r>
          </a:p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My richest gain I count but loss,</a:t>
            </a:r>
          </a:p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And pour contempt on all my pride.</a:t>
            </a:r>
            <a:b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Forbid it, Lord, that I should boast,</a:t>
            </a:r>
          </a:p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Save in the death of Christ my Lord!</a:t>
            </a:r>
          </a:p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All the vain things that charm me most,</a:t>
            </a:r>
          </a:p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 sacrifice them to His blood.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7CED861-4AB1-7D4C-A1D4-B142BE599683}"/>
              </a:ext>
            </a:extLst>
          </p:cNvPr>
          <p:cNvSpPr txBox="1">
            <a:spLocks/>
          </p:cNvSpPr>
          <p:nvPr/>
        </p:nvSpPr>
        <p:spPr>
          <a:xfrm>
            <a:off x="3445476" y="2945708"/>
            <a:ext cx="6858000" cy="34859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See from His head, His hands, His feet,</a:t>
            </a:r>
          </a:p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Sorrow and love flow mingled down!</a:t>
            </a:r>
          </a:p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Did e’er such love and sorrow meet,</a:t>
            </a:r>
          </a:p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Or thorns compose so rich a crown?</a:t>
            </a:r>
          </a:p>
          <a:p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Were the whole realm of nature mine,</a:t>
            </a:r>
          </a:p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That were a present far too small;</a:t>
            </a:r>
          </a:p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Love so amazing, so divine,</a:t>
            </a:r>
          </a:p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Demands my soul, my life, my all.</a:t>
            </a:r>
          </a:p>
          <a:p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C9CEA8-8177-6946-8E1A-19D347846A6E}"/>
              </a:ext>
            </a:extLst>
          </p:cNvPr>
          <p:cNvSpPr txBox="1"/>
          <p:nvPr/>
        </p:nvSpPr>
        <p:spPr>
          <a:xfrm>
            <a:off x="3830592" y="2041601"/>
            <a:ext cx="1495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Isaac Watts</a:t>
            </a:r>
          </a:p>
        </p:txBody>
      </p:sp>
    </p:spTree>
    <p:extLst>
      <p:ext uri="{BB962C8B-B14F-4D97-AF65-F5344CB8AC3E}">
        <p14:creationId xmlns:p14="http://schemas.microsoft.com/office/powerpoint/2010/main" val="534609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23937-30C3-EB44-B458-42F7FDF9A3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1045"/>
            <a:ext cx="7772400" cy="1620112"/>
          </a:xfrm>
        </p:spPr>
        <p:txBody>
          <a:bodyPr>
            <a:normAutofit/>
          </a:bodyPr>
          <a:lstStyle/>
          <a:p>
            <a:r>
              <a:rPr lang="en-US" dirty="0"/>
              <a:t>Wonder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4EBB73-B9C1-9E43-9F0D-45C63D8EB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5162" y="2592849"/>
            <a:ext cx="8093676" cy="2881194"/>
          </a:xfrm>
        </p:spPr>
        <p:txBody>
          <a:bodyPr>
            <a:normAutofit/>
          </a:bodyPr>
          <a:lstStyle/>
          <a:p>
            <a:r>
              <a:rPr lang="en-US" sz="3200" dirty="0"/>
              <a:t>‘When the centurion and those who were with him, keeping watch over Jesus, saw the earthquake and what took place, they were filled with </a:t>
            </a:r>
            <a:r>
              <a:rPr lang="en-US" sz="3200" b="1" u="sng" dirty="0"/>
              <a:t>awe</a:t>
            </a:r>
            <a:r>
              <a:rPr lang="en-US" sz="3200" dirty="0"/>
              <a:t> and said, </a:t>
            </a:r>
          </a:p>
          <a:p>
            <a:r>
              <a:rPr lang="en-US" sz="3200" dirty="0"/>
              <a:t>“Truly this was the Son of God!”’</a:t>
            </a:r>
          </a:p>
        </p:txBody>
      </p:sp>
    </p:spTree>
    <p:extLst>
      <p:ext uri="{BB962C8B-B14F-4D97-AF65-F5344CB8AC3E}">
        <p14:creationId xmlns:p14="http://schemas.microsoft.com/office/powerpoint/2010/main" val="468432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23937-30C3-EB44-B458-42F7FDF9A3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1045"/>
            <a:ext cx="7772400" cy="1620112"/>
          </a:xfrm>
        </p:spPr>
        <p:txBody>
          <a:bodyPr>
            <a:normAutofit/>
          </a:bodyPr>
          <a:lstStyle/>
          <a:p>
            <a:r>
              <a:rPr lang="en-US" dirty="0"/>
              <a:t>Humility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4EBB73-B9C1-9E43-9F0D-45C63D8EB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5162" y="2222144"/>
            <a:ext cx="8093676" cy="3485980"/>
          </a:xfrm>
        </p:spPr>
        <p:txBody>
          <a:bodyPr>
            <a:normAutofit/>
          </a:bodyPr>
          <a:lstStyle/>
          <a:p>
            <a:r>
              <a:rPr lang="en-US" sz="3200" dirty="0"/>
              <a:t>Galatians 6:14 </a:t>
            </a:r>
          </a:p>
          <a:p>
            <a:r>
              <a:rPr lang="en-US" sz="3200" dirty="0"/>
              <a:t>“Far be it from me to boast except in the cross of our Lord Jesus Christ, by which the world has been crucified to me, and I to the world.”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9217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23937-30C3-EB44-B458-42F7FDF9A3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46903"/>
            <a:ext cx="7772400" cy="1620112"/>
          </a:xfrm>
        </p:spPr>
        <p:txBody>
          <a:bodyPr>
            <a:normAutofit fontScale="90000"/>
          </a:bodyPr>
          <a:lstStyle/>
          <a:p>
            <a:r>
              <a:rPr lang="en-US" dirty="0"/>
              <a:t>Gratitude</a:t>
            </a:r>
            <a:br>
              <a:rPr lang="en-US" dirty="0"/>
            </a:br>
            <a:r>
              <a:rPr lang="en-US" dirty="0"/>
              <a:t>Self-denial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4EBB73-B9C1-9E43-9F0D-45C63D8EB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305" y="1952368"/>
            <a:ext cx="8309919" cy="5103341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Philippians 3:7-11</a:t>
            </a:r>
          </a:p>
          <a:p>
            <a:r>
              <a:rPr lang="en-US" sz="2800" dirty="0"/>
              <a:t>But whatever gain I had, I counted as loss for the sake of Christ. Indeed, I count everything as loss because of the surpassing worth of knowing Christ Jesus my Lord. For his sake I have suffered the loss of all things and count them as rubbish, in order that I may gain Christ and be found in him, not having a righteousness of my own that comes from the law, but that which comes through faith in Christ, the righteousness from God that depends on faith— that I may know him and the power of his resurrection, and may share his sufferings, becoming like him in his death, that by any means possible I may attain the resurrection from the dead.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24070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23937-30C3-EB44-B458-42F7FDF9A3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1045"/>
            <a:ext cx="7772400" cy="1620112"/>
          </a:xfrm>
        </p:spPr>
        <p:txBody>
          <a:bodyPr>
            <a:normAutofit/>
          </a:bodyPr>
          <a:lstStyle/>
          <a:p>
            <a:r>
              <a:rPr lang="en-US" dirty="0"/>
              <a:t>Wonder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4EBB73-B9C1-9E43-9F0D-45C63D8EB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5162" y="2592849"/>
            <a:ext cx="8093676" cy="2881194"/>
          </a:xfrm>
        </p:spPr>
        <p:txBody>
          <a:bodyPr>
            <a:noAutofit/>
          </a:bodyPr>
          <a:lstStyle/>
          <a:p>
            <a:r>
              <a:rPr lang="en-US" sz="3500" dirty="0"/>
              <a:t>Verse 1: The wondrous </a:t>
            </a:r>
            <a:r>
              <a:rPr lang="en-US" sz="35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Prince of glory</a:t>
            </a:r>
          </a:p>
          <a:p>
            <a:endParaRPr lang="en-US" sz="35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3500" dirty="0"/>
              <a:t>Verse 4: “</a:t>
            </a:r>
            <a:r>
              <a:rPr lang="en-US" sz="35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Did thorns ever compose so rich a crown?</a:t>
            </a:r>
            <a:r>
              <a:rPr lang="en-US" sz="3500" dirty="0"/>
              <a:t>”</a:t>
            </a:r>
          </a:p>
          <a:p>
            <a:endParaRPr lang="en-US" sz="3500" dirty="0"/>
          </a:p>
          <a:p>
            <a:r>
              <a:rPr lang="en-US" sz="35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6183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23937-30C3-EB44-B458-42F7FDF9A3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1045"/>
            <a:ext cx="7772400" cy="1620112"/>
          </a:xfrm>
        </p:spPr>
        <p:txBody>
          <a:bodyPr>
            <a:normAutofit/>
          </a:bodyPr>
          <a:lstStyle/>
          <a:p>
            <a:r>
              <a:rPr lang="en-US" dirty="0"/>
              <a:t>Humility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0FCBED-8088-334D-A5FF-BEA4B3B5806F}"/>
              </a:ext>
            </a:extLst>
          </p:cNvPr>
          <p:cNvSpPr txBox="1"/>
          <p:nvPr/>
        </p:nvSpPr>
        <p:spPr>
          <a:xfrm>
            <a:off x="846441" y="2206530"/>
            <a:ext cx="746965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Verse 1: </a:t>
            </a:r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My richest gain I count but loss,</a:t>
            </a:r>
          </a:p>
          <a:p>
            <a:pPr algn="ctr"/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And pour contempt on all my pride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Verse 2: </a:t>
            </a:r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Forbid it, Lord, that I should boast,</a:t>
            </a:r>
          </a:p>
          <a:p>
            <a:pPr algn="ctr"/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Save in the death of Christ my Lord!</a:t>
            </a:r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56018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23937-30C3-EB44-B458-42F7FDF9A3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46903"/>
            <a:ext cx="7772400" cy="1620112"/>
          </a:xfrm>
        </p:spPr>
        <p:txBody>
          <a:bodyPr>
            <a:normAutofit fontScale="90000"/>
          </a:bodyPr>
          <a:lstStyle/>
          <a:p>
            <a:r>
              <a:rPr lang="en-US" dirty="0"/>
              <a:t>Gratitude</a:t>
            </a:r>
            <a:br>
              <a:rPr lang="en-US" dirty="0"/>
            </a:br>
            <a:r>
              <a:rPr lang="en-US" dirty="0"/>
              <a:t>Self-denial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4EBB73-B9C1-9E43-9F0D-45C63D8EB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305" y="2063581"/>
            <a:ext cx="8309919" cy="5103341"/>
          </a:xfrm>
        </p:spPr>
        <p:txBody>
          <a:bodyPr>
            <a:normAutofit/>
          </a:bodyPr>
          <a:lstStyle/>
          <a:p>
            <a:r>
              <a:rPr lang="en-US" sz="3200" dirty="0"/>
              <a:t>Verse 2: </a:t>
            </a:r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All the vain things that charm me most,</a:t>
            </a:r>
          </a:p>
          <a:p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 sacrifice them to His blood.</a:t>
            </a:r>
          </a:p>
          <a:p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3200" dirty="0"/>
              <a:t>Verse 4: </a:t>
            </a:r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Were the whole realm of nature mine,</a:t>
            </a:r>
          </a:p>
          <a:p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That were a present far too small;</a:t>
            </a:r>
          </a:p>
          <a:p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Love so amazing, so divine,</a:t>
            </a:r>
          </a:p>
          <a:p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Demands my soul, my life, my all.</a:t>
            </a:r>
          </a:p>
          <a:p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4869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23937-30C3-EB44-B458-42F7FDF9A3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29000"/>
            <a:ext cx="7772400" cy="1620112"/>
          </a:xfrm>
        </p:spPr>
        <p:txBody>
          <a:bodyPr>
            <a:normAutofit fontScale="90000"/>
          </a:bodyPr>
          <a:lstStyle/>
          <a:p>
            <a:r>
              <a:rPr lang="en-US" dirty="0"/>
              <a:t>Wonder</a:t>
            </a:r>
            <a:br>
              <a:rPr lang="en-US" dirty="0"/>
            </a:br>
            <a:br>
              <a:rPr lang="en-US" dirty="0"/>
            </a:br>
            <a:r>
              <a:rPr lang="en-US" dirty="0"/>
              <a:t>Humility</a:t>
            </a:r>
            <a:br>
              <a:rPr lang="en-US" dirty="0"/>
            </a:br>
            <a:br>
              <a:rPr lang="en-US" dirty="0"/>
            </a:br>
            <a:r>
              <a:rPr lang="en-US" dirty="0"/>
              <a:t>Gratitude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325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492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When I Survey the Wondrous Cross </vt:lpstr>
      <vt:lpstr>Wonder</vt:lpstr>
      <vt:lpstr>Humility</vt:lpstr>
      <vt:lpstr>Gratitude Self-denial</vt:lpstr>
      <vt:lpstr>Wonder</vt:lpstr>
      <vt:lpstr>Humility</vt:lpstr>
      <vt:lpstr>Gratitude Self-denial</vt:lpstr>
      <vt:lpstr>Wonder  Humility  Gratitude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I Survey the Wondrous Cross</dc:title>
  <dc:creator>Krueger, Michael Sean</dc:creator>
  <cp:lastModifiedBy>Robert McDonald</cp:lastModifiedBy>
  <cp:revision>1</cp:revision>
  <dcterms:created xsi:type="dcterms:W3CDTF">2022-05-15T02:02:58Z</dcterms:created>
  <dcterms:modified xsi:type="dcterms:W3CDTF">2022-05-15T13:28:10Z</dcterms:modified>
</cp:coreProperties>
</file>