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handoutMasterIdLst>
    <p:handoutMasterId r:id="rId8"/>
  </p:handoutMasterIdLst>
  <p:sldIdLst>
    <p:sldId id="256" r:id="rId2"/>
    <p:sldId id="264" r:id="rId3"/>
    <p:sldId id="258" r:id="rId4"/>
    <p:sldId id="265" r:id="rId5"/>
    <p:sldId id="266" r:id="rId6"/>
    <p:sldId id="267" r:id="rId7"/>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791"/>
    <p:restoredTop sz="94681"/>
  </p:normalViewPr>
  <p:slideViewPr>
    <p:cSldViewPr snapToGrid="0" snapToObjects="1">
      <p:cViewPr>
        <p:scale>
          <a:sx n="91" d="100"/>
          <a:sy n="91" d="100"/>
        </p:scale>
        <p:origin x="79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1DB989B1-0A60-2341-99E4-44C52D584FE8}" type="datetimeFigureOut">
              <a:rPr lang="en-US" smtClean="0"/>
              <a:t>5/14/22</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5A6C48EC-1F83-DC4E-930E-A8AF84D3E52C}" type="slidenum">
              <a:rPr lang="en-US" smtClean="0"/>
              <a:t>‹#›</a:t>
            </a:fld>
            <a:endParaRPr lang="en-US"/>
          </a:p>
        </p:txBody>
      </p:sp>
    </p:spTree>
    <p:extLst>
      <p:ext uri="{BB962C8B-B14F-4D97-AF65-F5344CB8AC3E}">
        <p14:creationId xmlns:p14="http://schemas.microsoft.com/office/powerpoint/2010/main" val="15940325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4535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67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97374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3480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296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6813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4594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179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2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8262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5990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353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3361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1656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6121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5046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5/14/22</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001789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solidFill>
                  <a:schemeClr val="tx1"/>
                </a:solidFill>
              </a:rPr>
              <a:t>The Mystery of Spiritual Growth</a:t>
            </a:r>
            <a:endParaRPr lang="en-US" sz="4800" dirty="0">
              <a:solidFill>
                <a:schemeClr val="tx1"/>
              </a:solidFill>
            </a:endParaRPr>
          </a:p>
        </p:txBody>
      </p:sp>
      <p:sp>
        <p:nvSpPr>
          <p:cNvPr id="3" name="Subtitle 2"/>
          <p:cNvSpPr>
            <a:spLocks noGrp="1"/>
          </p:cNvSpPr>
          <p:nvPr>
            <p:ph type="subTitle" idx="1"/>
          </p:nvPr>
        </p:nvSpPr>
        <p:spPr>
          <a:xfrm>
            <a:off x="2384385" y="4800530"/>
            <a:ext cx="6158482" cy="1241455"/>
          </a:xfrm>
        </p:spPr>
        <p:txBody>
          <a:bodyPr>
            <a:normAutofit/>
          </a:bodyPr>
          <a:lstStyle/>
          <a:p>
            <a:r>
              <a:rPr lang="en-US" sz="3600" i="1" dirty="0" smtClean="0">
                <a:solidFill>
                  <a:schemeClr val="tx1">
                    <a:lumMod val="75000"/>
                    <a:lumOff val="25000"/>
                  </a:schemeClr>
                </a:solidFill>
              </a:rPr>
              <a:t>Two Parables: Mark 4:26-32</a:t>
            </a:r>
            <a:endParaRPr lang="en-US" sz="3600" i="1" dirty="0">
              <a:solidFill>
                <a:schemeClr val="tx1">
                  <a:lumMod val="75000"/>
                  <a:lumOff val="25000"/>
                </a:schemeClr>
              </a:solidFill>
            </a:endParaRPr>
          </a:p>
        </p:txBody>
      </p:sp>
    </p:spTree>
    <p:extLst>
      <p:ext uri="{BB962C8B-B14F-4D97-AF65-F5344CB8AC3E}">
        <p14:creationId xmlns:p14="http://schemas.microsoft.com/office/powerpoint/2010/main" val="2014257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50054"/>
          </a:xfrm>
        </p:spPr>
        <p:txBody>
          <a:bodyPr/>
          <a:lstStyle/>
          <a:p>
            <a:r>
              <a:rPr lang="en-US" smtClean="0"/>
              <a:t>Mark 4:30-32</a:t>
            </a:r>
            <a:endParaRPr lang="en-US"/>
          </a:p>
        </p:txBody>
      </p:sp>
      <p:sp>
        <p:nvSpPr>
          <p:cNvPr id="3" name="Content Placeholder 2"/>
          <p:cNvSpPr>
            <a:spLocks noGrp="1"/>
          </p:cNvSpPr>
          <p:nvPr>
            <p:ph idx="1"/>
          </p:nvPr>
        </p:nvSpPr>
        <p:spPr>
          <a:xfrm>
            <a:off x="1942415" y="1439056"/>
            <a:ext cx="6332155" cy="4886792"/>
          </a:xfrm>
        </p:spPr>
        <p:txBody>
          <a:bodyPr>
            <a:noAutofit/>
          </a:bodyPr>
          <a:lstStyle/>
          <a:p>
            <a:pPr marL="0" indent="0">
              <a:buNone/>
            </a:pPr>
            <a:r>
              <a:rPr lang="en-US" sz="2800" baseline="30000" dirty="0">
                <a:solidFill>
                  <a:schemeClr val="tx1"/>
                </a:solidFill>
              </a:rPr>
              <a:t>30</a:t>
            </a:r>
            <a:r>
              <a:rPr lang="en-US" sz="2800" dirty="0">
                <a:solidFill>
                  <a:schemeClr val="tx1"/>
                </a:solidFill>
              </a:rPr>
              <a:t> And he said, “With what can we compare the kingdom of God, or what parable shall we use for it</a:t>
            </a:r>
            <a:r>
              <a:rPr lang="en-US" sz="2800">
                <a:solidFill>
                  <a:schemeClr val="tx1"/>
                </a:solidFill>
              </a:rPr>
              <a:t>? </a:t>
            </a:r>
            <a:r>
              <a:rPr lang="en-US" sz="2800" smtClean="0">
                <a:solidFill>
                  <a:schemeClr val="tx1"/>
                </a:solidFill>
              </a:rPr>
              <a:t>   </a:t>
            </a:r>
            <a:r>
              <a:rPr lang="en-US" sz="2800" baseline="30000" dirty="0" smtClean="0">
                <a:solidFill>
                  <a:schemeClr val="tx1"/>
                </a:solidFill>
              </a:rPr>
              <a:t>31</a:t>
            </a:r>
            <a:r>
              <a:rPr lang="en-US" sz="2800" dirty="0" smtClean="0">
                <a:solidFill>
                  <a:schemeClr val="tx1"/>
                </a:solidFill>
              </a:rPr>
              <a:t> </a:t>
            </a:r>
            <a:r>
              <a:rPr lang="en-US" sz="2800" dirty="0">
                <a:solidFill>
                  <a:schemeClr val="tx1"/>
                </a:solidFill>
              </a:rPr>
              <a:t>It is like a grain of mustard seed, which, when sown on the ground, is the smallest of all the seeds on earth, </a:t>
            </a:r>
            <a:r>
              <a:rPr lang="en-US" sz="2800" baseline="30000" dirty="0">
                <a:solidFill>
                  <a:schemeClr val="tx1"/>
                </a:solidFill>
              </a:rPr>
              <a:t>32</a:t>
            </a:r>
            <a:r>
              <a:rPr lang="en-US" sz="2800" dirty="0">
                <a:solidFill>
                  <a:schemeClr val="tx1"/>
                </a:solidFill>
              </a:rPr>
              <a:t> yet when it is sown it grows up and becomes larger than all the garden plants and puts out large branches, so that the birds of the air can make nests in its shade.”</a:t>
            </a:r>
          </a:p>
        </p:txBody>
      </p:sp>
    </p:spTree>
    <p:extLst>
      <p:ext uri="{BB962C8B-B14F-4D97-AF65-F5344CB8AC3E}">
        <p14:creationId xmlns:p14="http://schemas.microsoft.com/office/powerpoint/2010/main" val="903353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4872" y="1693890"/>
            <a:ext cx="7806659" cy="5054152"/>
          </a:xfrm>
        </p:spPr>
        <p:txBody>
          <a:bodyPr>
            <a:noAutofit/>
          </a:bodyPr>
          <a:lstStyle/>
          <a:p>
            <a:pPr marL="574675" indent="-574675"/>
            <a:r>
              <a:rPr lang="en-US" sz="3200" i="1" dirty="0" smtClean="0">
                <a:solidFill>
                  <a:schemeClr val="tx1"/>
                </a:solidFill>
              </a:rPr>
              <a:t>From the mustard seed</a:t>
            </a:r>
            <a:r>
              <a:rPr lang="en-US" sz="3200" dirty="0" smtClean="0">
                <a:solidFill>
                  <a:schemeClr val="tx1"/>
                </a:solidFill>
              </a:rPr>
              <a:t>: </a:t>
            </a:r>
            <a:r>
              <a:rPr lang="en-US" sz="3200" b="1" dirty="0" smtClean="0">
                <a:solidFill>
                  <a:schemeClr val="tx1"/>
                </a:solidFill>
              </a:rPr>
              <a:t>Don’t be discouraged by small beginnings</a:t>
            </a:r>
            <a:r>
              <a:rPr lang="en-US" sz="3200" dirty="0" smtClean="0">
                <a:solidFill>
                  <a:schemeClr val="tx1"/>
                </a:solidFill>
              </a:rPr>
              <a:t>.</a:t>
            </a:r>
          </a:p>
        </p:txBody>
      </p:sp>
      <p:sp>
        <p:nvSpPr>
          <p:cNvPr id="5" name="Title 1"/>
          <p:cNvSpPr>
            <a:spLocks noGrp="1"/>
          </p:cNvSpPr>
          <p:nvPr>
            <p:ph type="title"/>
          </p:nvPr>
        </p:nvSpPr>
        <p:spPr>
          <a:xfrm>
            <a:off x="1365814" y="348103"/>
            <a:ext cx="7447841" cy="1133456"/>
          </a:xfrm>
        </p:spPr>
        <p:txBody>
          <a:bodyPr>
            <a:noAutofit/>
          </a:bodyPr>
          <a:lstStyle/>
          <a:p>
            <a:pPr algn="ctr"/>
            <a:r>
              <a:rPr lang="en-US" dirty="0" smtClean="0">
                <a:solidFill>
                  <a:schemeClr val="tx1"/>
                </a:solidFill>
              </a:rPr>
              <a:t>Growth in God’s Kingdom</a:t>
            </a:r>
            <a:br>
              <a:rPr lang="en-US" dirty="0" smtClean="0">
                <a:solidFill>
                  <a:schemeClr val="tx1"/>
                </a:solidFill>
              </a:rPr>
            </a:br>
            <a:r>
              <a:rPr lang="en-US" i="1" dirty="0" smtClean="0">
                <a:solidFill>
                  <a:schemeClr val="tx1"/>
                </a:solidFill>
              </a:rPr>
              <a:t>Mark 4:26-32</a:t>
            </a:r>
            <a:endParaRPr lang="en-US" sz="2800" i="1" dirty="0">
              <a:solidFill>
                <a:schemeClr val="tx1"/>
              </a:solidFill>
            </a:endParaRPr>
          </a:p>
        </p:txBody>
      </p:sp>
    </p:spTree>
    <p:extLst>
      <p:ext uri="{BB962C8B-B14F-4D97-AF65-F5344CB8AC3E}">
        <p14:creationId xmlns:p14="http://schemas.microsoft.com/office/powerpoint/2010/main" val="123008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50054"/>
          </a:xfrm>
        </p:spPr>
        <p:txBody>
          <a:bodyPr/>
          <a:lstStyle/>
          <a:p>
            <a:r>
              <a:rPr lang="en-US" dirty="0" smtClean="0"/>
              <a:t>Mark 4:26-29</a:t>
            </a:r>
            <a:endParaRPr lang="en-US" dirty="0"/>
          </a:p>
        </p:txBody>
      </p:sp>
      <p:sp>
        <p:nvSpPr>
          <p:cNvPr id="3" name="Content Placeholder 2"/>
          <p:cNvSpPr>
            <a:spLocks noGrp="1"/>
          </p:cNvSpPr>
          <p:nvPr>
            <p:ph idx="1"/>
          </p:nvPr>
        </p:nvSpPr>
        <p:spPr>
          <a:xfrm>
            <a:off x="1942416" y="1439056"/>
            <a:ext cx="6227224" cy="4886792"/>
          </a:xfrm>
        </p:spPr>
        <p:txBody>
          <a:bodyPr>
            <a:noAutofit/>
          </a:bodyPr>
          <a:lstStyle/>
          <a:p>
            <a:pPr marL="0" indent="0">
              <a:buNone/>
            </a:pPr>
            <a:r>
              <a:rPr lang="en-US" sz="2800" baseline="30000" dirty="0">
                <a:solidFill>
                  <a:schemeClr val="tx1"/>
                </a:solidFill>
              </a:rPr>
              <a:t>26</a:t>
            </a:r>
            <a:r>
              <a:rPr lang="en-US" sz="2800" dirty="0">
                <a:solidFill>
                  <a:schemeClr val="tx1"/>
                </a:solidFill>
              </a:rPr>
              <a:t> And he said, “The kingdom of God is as if a man should scatter seed on the ground. </a:t>
            </a:r>
            <a:r>
              <a:rPr lang="en-US" sz="2800" baseline="30000" dirty="0">
                <a:solidFill>
                  <a:schemeClr val="tx1"/>
                </a:solidFill>
              </a:rPr>
              <a:t>27</a:t>
            </a:r>
            <a:r>
              <a:rPr lang="en-US" sz="2800" dirty="0">
                <a:solidFill>
                  <a:schemeClr val="tx1"/>
                </a:solidFill>
              </a:rPr>
              <a:t> He sleeps and rises night and day, and the seed sprouts and grows; he knows not how. </a:t>
            </a:r>
            <a:r>
              <a:rPr lang="en-US" sz="2800" baseline="30000" dirty="0">
                <a:solidFill>
                  <a:schemeClr val="tx1"/>
                </a:solidFill>
              </a:rPr>
              <a:t>28</a:t>
            </a:r>
            <a:r>
              <a:rPr lang="en-US" sz="2800" dirty="0">
                <a:solidFill>
                  <a:schemeClr val="tx1"/>
                </a:solidFill>
              </a:rPr>
              <a:t> The earth produces by itself, first the blade, then the ear, then the full grain in the ear. </a:t>
            </a:r>
            <a:r>
              <a:rPr lang="en-US" sz="2800" baseline="30000" dirty="0" smtClean="0">
                <a:solidFill>
                  <a:schemeClr val="tx1"/>
                </a:solidFill>
              </a:rPr>
              <a:t>29</a:t>
            </a:r>
            <a:r>
              <a:rPr lang="en-US" sz="2800" dirty="0" smtClean="0">
                <a:solidFill>
                  <a:schemeClr val="tx1"/>
                </a:solidFill>
              </a:rPr>
              <a:t> </a:t>
            </a:r>
            <a:r>
              <a:rPr lang="en-US" sz="2800" dirty="0">
                <a:solidFill>
                  <a:schemeClr val="tx1"/>
                </a:solidFill>
              </a:rPr>
              <a:t>But when the grain is ripe, at once he puts in the sickle, because the harvest has come.”</a:t>
            </a:r>
          </a:p>
        </p:txBody>
      </p:sp>
    </p:spTree>
    <p:extLst>
      <p:ext uri="{BB962C8B-B14F-4D97-AF65-F5344CB8AC3E}">
        <p14:creationId xmlns:p14="http://schemas.microsoft.com/office/powerpoint/2010/main" val="1058129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4872" y="1693889"/>
            <a:ext cx="7748783" cy="4317167"/>
          </a:xfrm>
        </p:spPr>
        <p:txBody>
          <a:bodyPr>
            <a:noAutofit/>
          </a:bodyPr>
          <a:lstStyle/>
          <a:p>
            <a:pPr marL="574675" indent="-574675">
              <a:spcAft>
                <a:spcPts val="3000"/>
              </a:spcAft>
            </a:pPr>
            <a:r>
              <a:rPr lang="en-US" sz="3200" i="1" dirty="0" smtClean="0">
                <a:solidFill>
                  <a:schemeClr val="tx1"/>
                </a:solidFill>
              </a:rPr>
              <a:t>From the mustard seed</a:t>
            </a:r>
            <a:r>
              <a:rPr lang="en-US" sz="3200" dirty="0" smtClean="0">
                <a:solidFill>
                  <a:schemeClr val="tx1"/>
                </a:solidFill>
              </a:rPr>
              <a:t>: </a:t>
            </a:r>
            <a:r>
              <a:rPr lang="en-US" sz="3200" b="1" dirty="0" smtClean="0">
                <a:solidFill>
                  <a:schemeClr val="tx1"/>
                </a:solidFill>
              </a:rPr>
              <a:t>Don’t be discouraged by small beginnings</a:t>
            </a:r>
            <a:r>
              <a:rPr lang="en-US" sz="3200" dirty="0" smtClean="0">
                <a:solidFill>
                  <a:schemeClr val="tx1"/>
                </a:solidFill>
              </a:rPr>
              <a:t>.</a:t>
            </a:r>
          </a:p>
          <a:p>
            <a:pPr marL="574675" indent="-574675">
              <a:spcAft>
                <a:spcPts val="3000"/>
              </a:spcAft>
            </a:pPr>
            <a:r>
              <a:rPr lang="en-US" sz="3200" i="1" dirty="0" smtClean="0">
                <a:solidFill>
                  <a:schemeClr val="tx1"/>
                </a:solidFill>
              </a:rPr>
              <a:t>From the seed &amp; soil</a:t>
            </a:r>
            <a:r>
              <a:rPr lang="en-US" sz="3200" dirty="0" smtClean="0">
                <a:solidFill>
                  <a:schemeClr val="tx1"/>
                </a:solidFill>
              </a:rPr>
              <a:t>: </a:t>
            </a:r>
            <a:r>
              <a:rPr lang="en-US" sz="3200" b="1" dirty="0" smtClean="0">
                <a:solidFill>
                  <a:schemeClr val="tx1"/>
                </a:solidFill>
              </a:rPr>
              <a:t>Patiently </a:t>
            </a:r>
            <a:r>
              <a:rPr lang="en-US" sz="3200" b="1" dirty="0" smtClean="0">
                <a:solidFill>
                  <a:schemeClr val="tx1"/>
                </a:solidFill>
              </a:rPr>
              <a:t>do what’s needed every day. </a:t>
            </a:r>
            <a:endParaRPr lang="en-US" sz="3200" b="1" dirty="0" smtClean="0">
              <a:solidFill>
                <a:schemeClr val="tx1"/>
              </a:solidFill>
            </a:endParaRPr>
          </a:p>
          <a:p>
            <a:pPr marL="574675" indent="-574675">
              <a:spcAft>
                <a:spcPts val="3000"/>
              </a:spcAft>
            </a:pPr>
            <a:r>
              <a:rPr lang="en-US" sz="3200" i="1" dirty="0" smtClean="0">
                <a:solidFill>
                  <a:schemeClr val="tx1"/>
                </a:solidFill>
              </a:rPr>
              <a:t>From the seed &amp; soil: </a:t>
            </a:r>
            <a:r>
              <a:rPr lang="en-US" sz="3200" b="1" dirty="0" smtClean="0">
                <a:solidFill>
                  <a:schemeClr val="tx1"/>
                </a:solidFill>
              </a:rPr>
              <a:t>God is causing the growth, not us. </a:t>
            </a:r>
          </a:p>
        </p:txBody>
      </p:sp>
      <p:sp>
        <p:nvSpPr>
          <p:cNvPr id="5" name="Title 1"/>
          <p:cNvSpPr>
            <a:spLocks noGrp="1"/>
          </p:cNvSpPr>
          <p:nvPr>
            <p:ph type="title"/>
          </p:nvPr>
        </p:nvSpPr>
        <p:spPr>
          <a:xfrm>
            <a:off x="1365814" y="348103"/>
            <a:ext cx="7447841" cy="1133456"/>
          </a:xfrm>
        </p:spPr>
        <p:txBody>
          <a:bodyPr>
            <a:noAutofit/>
          </a:bodyPr>
          <a:lstStyle/>
          <a:p>
            <a:pPr algn="ctr"/>
            <a:r>
              <a:rPr lang="en-US" dirty="0" smtClean="0">
                <a:solidFill>
                  <a:schemeClr val="tx1"/>
                </a:solidFill>
              </a:rPr>
              <a:t>Growth in God’s Kingdom</a:t>
            </a:r>
            <a:br>
              <a:rPr lang="en-US" dirty="0" smtClean="0">
                <a:solidFill>
                  <a:schemeClr val="tx1"/>
                </a:solidFill>
              </a:rPr>
            </a:br>
            <a:r>
              <a:rPr lang="en-US" i="1" dirty="0" smtClean="0">
                <a:solidFill>
                  <a:schemeClr val="tx1"/>
                </a:solidFill>
              </a:rPr>
              <a:t>Mark 4:26-32</a:t>
            </a:r>
            <a:endParaRPr lang="en-US" sz="2800" i="1" dirty="0">
              <a:solidFill>
                <a:schemeClr val="tx1"/>
              </a:solidFill>
            </a:endParaRPr>
          </a:p>
        </p:txBody>
      </p:sp>
    </p:spTree>
    <p:extLst>
      <p:ext uri="{BB962C8B-B14F-4D97-AF65-F5344CB8AC3E}">
        <p14:creationId xmlns:p14="http://schemas.microsoft.com/office/powerpoint/2010/main" val="207776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solidFill>
                  <a:schemeClr val="tx1"/>
                </a:solidFill>
              </a:rPr>
              <a:t>The Mystery of Spiritual Growth</a:t>
            </a:r>
            <a:endParaRPr lang="en-US" sz="4800" dirty="0">
              <a:solidFill>
                <a:schemeClr val="tx1"/>
              </a:solidFill>
            </a:endParaRPr>
          </a:p>
        </p:txBody>
      </p:sp>
      <p:sp>
        <p:nvSpPr>
          <p:cNvPr id="3" name="Subtitle 2"/>
          <p:cNvSpPr>
            <a:spLocks noGrp="1"/>
          </p:cNvSpPr>
          <p:nvPr>
            <p:ph type="subTitle" idx="1"/>
          </p:nvPr>
        </p:nvSpPr>
        <p:spPr>
          <a:xfrm>
            <a:off x="2384385" y="4800530"/>
            <a:ext cx="4346199" cy="1241455"/>
          </a:xfrm>
        </p:spPr>
        <p:txBody>
          <a:bodyPr>
            <a:normAutofit/>
          </a:bodyPr>
          <a:lstStyle/>
          <a:p>
            <a:r>
              <a:rPr lang="en-US" sz="3600" i="1" dirty="0" smtClean="0">
                <a:solidFill>
                  <a:schemeClr val="tx1">
                    <a:lumMod val="75000"/>
                    <a:lumOff val="25000"/>
                  </a:schemeClr>
                </a:solidFill>
              </a:rPr>
              <a:t>The </a:t>
            </a:r>
            <a:r>
              <a:rPr lang="en-US" sz="3600" i="1" smtClean="0">
                <a:solidFill>
                  <a:schemeClr val="tx1">
                    <a:lumMod val="75000"/>
                    <a:lumOff val="25000"/>
                  </a:schemeClr>
                </a:solidFill>
              </a:rPr>
              <a:t>seed grows, he knows not how.</a:t>
            </a:r>
            <a:endParaRPr lang="en-US" sz="3600" i="1" dirty="0">
              <a:solidFill>
                <a:schemeClr val="tx1">
                  <a:lumMod val="75000"/>
                  <a:lumOff val="25000"/>
                </a:schemeClr>
              </a:solidFill>
            </a:endParaRPr>
          </a:p>
        </p:txBody>
      </p:sp>
    </p:spTree>
    <p:extLst>
      <p:ext uri="{BB962C8B-B14F-4D97-AF65-F5344CB8AC3E}">
        <p14:creationId xmlns:p14="http://schemas.microsoft.com/office/powerpoint/2010/main" val="692517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2105</TotalTime>
  <Words>266</Words>
  <Application>Microsoft Macintosh PowerPoint</Application>
  <PresentationFormat>On-screen Show (4:3)</PresentationFormat>
  <Paragraphs>14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Century Gothic</vt:lpstr>
      <vt:lpstr>Wingdings 3</vt:lpstr>
      <vt:lpstr>Arial</vt:lpstr>
      <vt:lpstr>Wisp</vt:lpstr>
      <vt:lpstr>The Mystery of Spiritual Growth</vt:lpstr>
      <vt:lpstr>Mark 4:30-32</vt:lpstr>
      <vt:lpstr>Growth in God’s Kingdom Mark 4:26-32</vt:lpstr>
      <vt:lpstr>Mark 4:26-29</vt:lpstr>
      <vt:lpstr>Growth in God’s Kingdom Mark 4:26-32</vt:lpstr>
      <vt:lpstr>The Mystery of Spiritual Growth</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Microsoft Office User</dc:creator>
  <cp:lastModifiedBy>bethann09@gmail.com</cp:lastModifiedBy>
  <cp:revision>24</cp:revision>
  <cp:lastPrinted>2022-05-15T02:34:35Z</cp:lastPrinted>
  <dcterms:created xsi:type="dcterms:W3CDTF">2018-04-07T16:39:56Z</dcterms:created>
  <dcterms:modified xsi:type="dcterms:W3CDTF">2022-05-15T02:35:09Z</dcterms:modified>
</cp:coreProperties>
</file>