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9"/>
  </p:handoutMasterIdLst>
  <p:sldIdLst>
    <p:sldId id="263" r:id="rId2"/>
    <p:sldId id="260" r:id="rId3"/>
    <p:sldId id="266" r:id="rId4"/>
    <p:sldId id="256" r:id="rId5"/>
    <p:sldId id="268" r:id="rId6"/>
    <p:sldId id="269" r:id="rId7"/>
    <p:sldId id="259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5958"/>
  </p:normalViewPr>
  <p:slideViewPr>
    <p:cSldViewPr snapToGrid="0" snapToObjects="1">
      <p:cViewPr>
        <p:scale>
          <a:sx n="100" d="100"/>
          <a:sy n="100" d="100"/>
        </p:scale>
        <p:origin x="1144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871C0-E013-EA43-A666-181C7EFCA709}" type="datetimeFigureOut">
              <a:rPr lang="en-US" smtClean="0"/>
              <a:t>3/27/22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2768A-8355-A744-B827-9C2FB5E11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6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4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6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1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3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6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1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34B0-A8FA-6F4E-BFD8-5BFDFAC1654B}" type="datetimeFigureOut">
              <a:rPr lang="en-US" smtClean="0"/>
              <a:t>3/27/22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6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 Difficulty of Knowing</a:t>
            </a:r>
            <a:b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</a:b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(1 John 1-2)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925264"/>
            <a:ext cx="7886700" cy="4221536"/>
          </a:xfrm>
        </p:spPr>
        <p:txBody>
          <a:bodyPr>
            <a:noAutofit/>
          </a:bodyPr>
          <a:lstStyle/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C</a:t>
            </a:r>
            <a:r>
              <a:rPr lang="en-US" sz="32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onsistent walking is tough. </a:t>
            </a:r>
            <a:endParaRPr lang="en-US" sz="32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My obedience is imperfect. 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I don’t always love my brother</a:t>
            </a:r>
            <a:r>
              <a:rPr lang="en-US" sz="32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.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We weren’t with Jesus. </a:t>
            </a:r>
            <a:endParaRPr lang="en-US" sz="32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I don’t know enough. 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My desires are strong. 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 world is appealing.  </a:t>
            </a:r>
          </a:p>
        </p:txBody>
      </p:sp>
    </p:spTree>
    <p:extLst>
      <p:ext uri="{BB962C8B-B14F-4D97-AF65-F5344CB8AC3E}">
        <p14:creationId xmlns:p14="http://schemas.microsoft.com/office/powerpoint/2010/main" val="94593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You Have Overcome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9200"/>
            <a:ext cx="6858000" cy="1498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1 John 2:12-17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John’s Reminder</a:t>
            </a:r>
            <a:b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</a:b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(1 John 2:12-14)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159000"/>
            <a:ext cx="7886700" cy="4127500"/>
          </a:xfrm>
        </p:spPr>
        <p:txBody>
          <a:bodyPr>
            <a:noAutofit/>
          </a:bodyPr>
          <a:lstStyle/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To Christians: </a:t>
            </a: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You are forgiven and you have a relationship with God! 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To Mature: </a:t>
            </a: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Take confidence in the knowledge that you’ve gained! 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To Young: </a:t>
            </a:r>
            <a:r>
              <a:rPr lang="en-US" sz="3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You are strong, you have the Word, and you have overcome! </a:t>
            </a:r>
          </a:p>
        </p:txBody>
      </p:sp>
    </p:spTree>
    <p:extLst>
      <p:ext uri="{BB962C8B-B14F-4D97-AF65-F5344CB8AC3E}">
        <p14:creationId xmlns:p14="http://schemas.microsoft.com/office/powerpoint/2010/main" val="139737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20737" y="3126582"/>
            <a:ext cx="7502525" cy="3046988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I</a:t>
            </a:r>
            <a:r>
              <a:rPr lang="en-US" sz="3200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f </a:t>
            </a:r>
            <a:r>
              <a:rPr lang="en-US" sz="32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 world hates you, know that it has hated me before it hated </a:t>
            </a:r>
            <a:r>
              <a:rPr lang="en-US" sz="3200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you. If </a:t>
            </a:r>
            <a:r>
              <a:rPr lang="en-US" sz="32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you were of the </a:t>
            </a:r>
            <a:r>
              <a:rPr lang="en-US" sz="3200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world, the </a:t>
            </a:r>
            <a:r>
              <a:rPr lang="en-US" sz="32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world would love you as its own; but because </a:t>
            </a:r>
            <a:r>
              <a:rPr lang="en-US" sz="3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you are not of the world</a:t>
            </a:r>
            <a:r>
              <a:rPr lang="en-US" sz="32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, but </a:t>
            </a:r>
            <a:r>
              <a:rPr lang="en-US" sz="3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I chose you out of the world</a:t>
            </a:r>
            <a:r>
              <a:rPr lang="en-US" sz="32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, therefore </a:t>
            </a:r>
            <a:r>
              <a:rPr lang="en-US" sz="3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the world hates </a:t>
            </a:r>
            <a:r>
              <a:rPr lang="en-US" sz="32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you</a:t>
            </a:r>
            <a:r>
              <a:rPr lang="en-US" sz="3200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. (John 15:18-19)</a:t>
            </a:r>
            <a:endParaRPr lang="en-US" sz="3200" i="1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0738" y="772180"/>
            <a:ext cx="7502525" cy="2062103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I have said these things to you, that in me you may have peace. </a:t>
            </a:r>
            <a:r>
              <a:rPr lang="en-US" sz="3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In the world you will have tribulation</a:t>
            </a:r>
            <a:r>
              <a:rPr lang="en-US" sz="3200" i="1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. But take heart; </a:t>
            </a:r>
            <a:r>
              <a:rPr lang="en-US" sz="32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I have overcome the </a:t>
            </a:r>
            <a:r>
              <a:rPr lang="en-US" sz="32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world</a:t>
            </a:r>
            <a:r>
              <a:rPr lang="en-US" sz="3200" i="1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. (John 16:33)</a:t>
            </a:r>
            <a:endParaRPr lang="en-US" sz="3200" i="1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16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John’s Warning</a:t>
            </a:r>
            <a:b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</a:b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(1 John 2:15-17)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159000"/>
            <a:ext cx="7886700" cy="4127500"/>
          </a:xfrm>
        </p:spPr>
        <p:txBody>
          <a:bodyPr>
            <a:noAutofit/>
          </a:bodyPr>
          <a:lstStyle/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Stop loving the world.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Our “love” of the world is simply lust for things that are temporary.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r>
              <a:rPr lang="en-US" sz="40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Choose eternal security over feeling / looking good now. 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</a:pPr>
            <a:endParaRPr lang="en-US" sz="40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5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 Difficulty of Knowing</a:t>
            </a:r>
            <a:b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</a:br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(1 John 1-2)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925264"/>
            <a:ext cx="7886700" cy="4221536"/>
          </a:xfrm>
        </p:spPr>
        <p:txBody>
          <a:bodyPr>
            <a:noAutofit/>
          </a:bodyPr>
          <a:lstStyle/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Consistent walking is tough. 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My obedience is imperfect. 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I don’t always love my brother.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We weren’t with Jesus. 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I don’t know enough. 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My desires are strong. </a:t>
            </a:r>
          </a:p>
          <a:p>
            <a:pPr marL="406400" indent="-40640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 world is appealing.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7100" y="2007732"/>
            <a:ext cx="377825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We are forgiven.</a:t>
            </a:r>
            <a:endParaRPr lang="en-US" sz="28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7100" y="2627026"/>
            <a:ext cx="3778250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We have knowledge that we can trust.</a:t>
            </a:r>
            <a:endParaRPr lang="en-US" sz="28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100" y="3679289"/>
            <a:ext cx="377825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dirty="0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The world is fading fast.</a:t>
            </a:r>
            <a:endParaRPr lang="en-US" sz="28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37100" y="4300665"/>
            <a:ext cx="377825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Jesus has overcome.</a:t>
            </a:r>
            <a:endParaRPr lang="en-US" sz="28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7100" y="4922041"/>
            <a:ext cx="377825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We are with Him.</a:t>
            </a:r>
            <a:endParaRPr lang="en-US" sz="28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7100" y="5543417"/>
            <a:ext cx="377825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i="1" smtClean="0">
                <a:solidFill>
                  <a:prstClr val="black"/>
                </a:solidFill>
                <a:latin typeface="Bangla Sangam MN" charset="0"/>
                <a:ea typeface="Bangla Sangam MN" charset="0"/>
                <a:cs typeface="Bangla Sangam MN" charset="0"/>
              </a:rPr>
              <a:t>He gives us strength.</a:t>
            </a:r>
            <a:endParaRPr lang="en-US" sz="2800" i="1" dirty="0">
              <a:solidFill>
                <a:prstClr val="black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97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You Have Overcome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21100"/>
            <a:ext cx="6858000" cy="1879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You are strong. The Word of God abides in you. You have overcome the evil one.</a:t>
            </a:r>
            <a:endParaRPr lang="en-US" sz="4000" i="1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1078</TotalTime>
  <Words>319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Bangla Sangam MN</vt:lpstr>
      <vt:lpstr>Calibri</vt:lpstr>
      <vt:lpstr>Calibri Light</vt:lpstr>
      <vt:lpstr>Arial</vt:lpstr>
      <vt:lpstr>Office Theme</vt:lpstr>
      <vt:lpstr>The Difficulty of Knowing (1 John 1-2)</vt:lpstr>
      <vt:lpstr>You Have Overcome</vt:lpstr>
      <vt:lpstr>John’s Reminder (1 John 2:12-14)</vt:lpstr>
      <vt:lpstr>PowerPoint Presentation</vt:lpstr>
      <vt:lpstr>John’s Warning (1 John 2:15-17)</vt:lpstr>
      <vt:lpstr>The Difficulty of Knowing (1 John 1-2)</vt:lpstr>
      <vt:lpstr>You Have Overcome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64 – A Cry to God</dc:title>
  <dc:creator>Microsoft Office User</dc:creator>
  <cp:lastModifiedBy>Microsoft Office User</cp:lastModifiedBy>
  <cp:revision>27</cp:revision>
  <cp:lastPrinted>2021-12-19T04:26:16Z</cp:lastPrinted>
  <dcterms:created xsi:type="dcterms:W3CDTF">2021-12-19T03:57:21Z</dcterms:created>
  <dcterms:modified xsi:type="dcterms:W3CDTF">2022-03-27T13:27:08Z</dcterms:modified>
</cp:coreProperties>
</file>