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0"/>
  </p:handoutMasterIdLst>
  <p:sldIdLst>
    <p:sldId id="260" r:id="rId2"/>
    <p:sldId id="263" r:id="rId3"/>
    <p:sldId id="256" r:id="rId4"/>
    <p:sldId id="266" r:id="rId5"/>
    <p:sldId id="267" r:id="rId6"/>
    <p:sldId id="268" r:id="rId7"/>
    <p:sldId id="265" r:id="rId8"/>
    <p:sldId id="259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/>
    <p:restoredTop sz="95958"/>
  </p:normalViewPr>
  <p:slideViewPr>
    <p:cSldViewPr snapToGrid="0" snapToObjects="1">
      <p:cViewPr>
        <p:scale>
          <a:sx n="100" d="100"/>
          <a:sy n="100" d="100"/>
        </p:scale>
        <p:origin x="114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71C0-E013-EA43-A666-181C7EFCA709}" type="datetimeFigureOut">
              <a:rPr lang="en-US" smtClean="0"/>
              <a:t>2/26/22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2768A-8355-A744-B827-9C2FB5E11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34B0-A8FA-6F4E-BFD8-5BFDFAC1654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6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Walking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as He Walked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9200"/>
            <a:ext cx="6858000" cy="1498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1 John </a:t>
            </a: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2:3-11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We Know That We Know Him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2:3-6)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064964"/>
            <a:ext cx="7886700" cy="4221536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Knowing God means living </a:t>
            </a: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accordingly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Knowing &amp; Abiding imply intimate </a:t>
            </a: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relationship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Walking in Light means keeping commandments, imitating </a:t>
            </a: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Jesus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O</a:t>
            </a: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bedience </a:t>
            </a: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is the perfection of God’s </a:t>
            </a: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love </a:t>
            </a:r>
            <a:endParaRPr lang="en-US" sz="32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3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44575" y="809348"/>
            <a:ext cx="7054850" cy="2677656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If anyone </a:t>
            </a:r>
            <a:r>
              <a:rPr lang="en-US" sz="28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loves Me</a:t>
            </a:r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, he will </a:t>
            </a:r>
            <a:r>
              <a:rPr lang="en-US" sz="28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keep My word</a:t>
            </a:r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; and My </a:t>
            </a:r>
            <a:r>
              <a:rPr lang="en-US" sz="28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Father will love him</a:t>
            </a:r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, and we will come to him and </a:t>
            </a:r>
            <a:r>
              <a:rPr lang="en-US" sz="28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make our abode </a:t>
            </a:r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with him. He who does not love Me does not keep my words; and the word which you hear is not mine, but the Father’s who sent </a:t>
            </a:r>
            <a:r>
              <a:rPr lang="en-US" sz="28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me. (John 14:23-24)</a:t>
            </a:r>
            <a:endParaRPr lang="en-US" sz="2800" i="1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4575" y="3702447"/>
            <a:ext cx="7054850" cy="2246769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Just as the </a:t>
            </a:r>
            <a:r>
              <a:rPr lang="en-US" sz="28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Father has loved Me</a:t>
            </a:r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, I have also </a:t>
            </a:r>
            <a:r>
              <a:rPr lang="en-US" sz="28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loved you</a:t>
            </a:r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; abide in My love. If you </a:t>
            </a:r>
            <a:r>
              <a:rPr lang="en-US" sz="28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keep My commandments</a:t>
            </a:r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, you will </a:t>
            </a:r>
            <a:r>
              <a:rPr lang="en-US" sz="28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abide in My love</a:t>
            </a:r>
            <a:r>
              <a:rPr lang="en-US" sz="28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; just as I have kept My Father’s commandment and </a:t>
            </a:r>
            <a:r>
              <a:rPr lang="en-US" sz="28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abide in His </a:t>
            </a:r>
            <a:r>
              <a:rPr lang="en-US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love</a:t>
            </a:r>
            <a:r>
              <a:rPr lang="en-US" sz="28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 (John 15:9-10)</a:t>
            </a:r>
            <a:endParaRPr lang="en-US" sz="2800" i="1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New Commandment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2:7-11)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59000"/>
            <a:ext cx="7886700" cy="4127500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</a:t>
            </a:r>
            <a:r>
              <a:rPr lang="en-US" sz="40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commandment: Love One </a:t>
            </a: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Another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This love shows </a:t>
            </a:r>
            <a:r>
              <a:rPr lang="en-US" sz="40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that we have passed from darkness to </a:t>
            </a: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light</a:t>
            </a:r>
            <a:endParaRPr lang="en-US" sz="40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46125" y="737155"/>
            <a:ext cx="7651750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We 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must work the works of Him who sent Me as long as it is day;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night is coming 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when no one can work. While I am in the world,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I am the Light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 of the world</a:t>
            </a:r>
            <a:r>
              <a:rPr lang="en-US" sz="24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.” (John 9:4-5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)</a:t>
            </a:r>
            <a:endParaRPr lang="en-US" sz="2400" i="1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125" y="2277180"/>
            <a:ext cx="7651750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Are 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there not twelve hours in the day? If anyone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walks in the day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, he does not stumble, because he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sees the light 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of this world. But if anyone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walks in the night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, he stumbles, because the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light is not in him</a:t>
            </a:r>
            <a:r>
              <a:rPr lang="en-US" sz="24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 (John 11:9-10)</a:t>
            </a:r>
            <a:endParaRPr lang="en-US" sz="2400" i="1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125" y="4186536"/>
            <a:ext cx="7651750" cy="1938992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For 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 little while longer the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Light is among you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 Walk while you have the light, so that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darkness will not overtake you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; he who walks in the darkness does not know where he goes. While you have the light,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believe in the light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, so that you may 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become sons of Light</a:t>
            </a:r>
            <a:r>
              <a:rPr lang="en-US" sz="24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 (John 12:35-36</a:t>
            </a:r>
            <a:r>
              <a:rPr lang="en-US" sz="24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)</a:t>
            </a:r>
            <a:endParaRPr lang="en-US" sz="2400" i="1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New Commandment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2:7-11)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59000"/>
            <a:ext cx="7886700" cy="4127500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</a:t>
            </a:r>
            <a:r>
              <a:rPr lang="en-US" sz="40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commandment: Love One </a:t>
            </a: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Another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This love shows </a:t>
            </a:r>
            <a:r>
              <a:rPr lang="en-US" sz="40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that we have passed from darkness to </a:t>
            </a: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light</a:t>
            </a:r>
            <a:endParaRPr lang="en-US" sz="40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Obedience and Imitation</a:t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2:3-11)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4430" y="2373407"/>
            <a:ext cx="427513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i="1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Love Initiates</a:t>
            </a:r>
            <a:endParaRPr lang="en-US" sz="44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4430" y="3440845"/>
            <a:ext cx="427513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Love Serves</a:t>
            </a:r>
            <a:endParaRPr lang="en-US" sz="44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4430" y="4508283"/>
            <a:ext cx="427513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Love Forgives</a:t>
            </a:r>
            <a:endParaRPr lang="en-US" sz="44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7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Walking </a:t>
            </a: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as He Walked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21100"/>
            <a:ext cx="6858000" cy="1879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By this all men will know that you are My disciples, if you have love for one </a:t>
            </a:r>
            <a:r>
              <a:rPr lang="en-US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another.</a:t>
            </a:r>
            <a:endParaRPr lang="en-US" sz="4000" i="1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388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Bangla Sangam MN</vt:lpstr>
      <vt:lpstr>Calibri</vt:lpstr>
      <vt:lpstr>Calibri Light</vt:lpstr>
      <vt:lpstr>Arial</vt:lpstr>
      <vt:lpstr>Office Theme</vt:lpstr>
      <vt:lpstr>Walking as He Walked</vt:lpstr>
      <vt:lpstr>We Know That We Know Him (1 John 2:3-6)</vt:lpstr>
      <vt:lpstr>PowerPoint Presentation</vt:lpstr>
      <vt:lpstr>The New Commandment (1 John 2:7-11)</vt:lpstr>
      <vt:lpstr>PowerPoint Presentation</vt:lpstr>
      <vt:lpstr>The New Commandment (1 John 2:7-11)</vt:lpstr>
      <vt:lpstr>Obedience and Imitation (1 John 2:3-11)</vt:lpstr>
      <vt:lpstr>Walking as He Walked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64 – A Cry to God</dc:title>
  <dc:creator>Microsoft Office User</dc:creator>
  <cp:lastModifiedBy>Microsoft Office User</cp:lastModifiedBy>
  <cp:revision>17</cp:revision>
  <cp:lastPrinted>2021-12-19T04:26:16Z</cp:lastPrinted>
  <dcterms:created xsi:type="dcterms:W3CDTF">2021-12-19T03:57:21Z</dcterms:created>
  <dcterms:modified xsi:type="dcterms:W3CDTF">2022-02-27T04:57:57Z</dcterms:modified>
</cp:coreProperties>
</file>