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6"/>
  </p:notesMasterIdLst>
  <p:sldIdLst>
    <p:sldId id="411" r:id="rId3"/>
    <p:sldId id="425" r:id="rId4"/>
    <p:sldId id="42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FBFBF"/>
    <a:srgbClr val="FFCC66"/>
    <a:srgbClr val="FFFFCC"/>
    <a:srgbClr val="FF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5" autoAdjust="0"/>
    <p:restoredTop sz="94618"/>
  </p:normalViewPr>
  <p:slideViewPr>
    <p:cSldViewPr>
      <p:cViewPr varScale="1">
        <p:scale>
          <a:sx n="85" d="100"/>
          <a:sy n="85" d="100"/>
        </p:scale>
        <p:origin x="1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5C832-B28A-40FB-B59B-9F0CF61B665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D02E8-7697-4175-B8D9-E28E1CC7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251B95-66FB-4EF6-BFC9-54C84258AE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64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6356-6E14-403D-BFEE-14281BB94A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0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C541E-B3A4-4EEE-A6B6-934C75E0E54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39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99297-502E-498D-9230-5CB7BD592ED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6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0A890-9A52-41D4-B94D-12037336C0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4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F7C61-499C-4524-B342-BEF5CC55D53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2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0CFD0-705D-4AAA-9E26-3313B837BC9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59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5B5CB-E973-45F2-8602-8D4624EB809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5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79261-7EE6-426B-A82E-0955308BF6D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34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1BE6F-6F88-4544-9AD8-BD9AE95C7B1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19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E7CAF-344F-49D0-9E9E-9106AF40C86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8877-9AA1-48B1-BF20-8921CAFAD3D7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8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8B15A0-6E0E-4107-A9E2-D09BA9E0BAC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97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22305" y="5804450"/>
            <a:ext cx="4621695" cy="1053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7BB605-C697-4FA6-9B12-34713C33AE67}"/>
              </a:ext>
            </a:extLst>
          </p:cNvPr>
          <p:cNvSpPr/>
          <p:nvPr/>
        </p:nvSpPr>
        <p:spPr>
          <a:xfrm>
            <a:off x="457200" y="2743200"/>
            <a:ext cx="6629400" cy="289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Monotype Corsiva" panose="03010101010201010101" pitchFamily="66" charset="0"/>
                <a:ea typeface="HGSMinchoE" panose="020B0400000000000000" pitchFamily="18" charset="-128"/>
                <a:cs typeface="Lucida Calligraphy" charset="0"/>
              </a:rPr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70326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-71995"/>
            <a:ext cx="3866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Temple of Hephaestus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BE8F3-32B4-4A2E-A9A4-F5143701C76B}"/>
              </a:ext>
            </a:extLst>
          </p:cNvPr>
          <p:cNvSpPr txBox="1"/>
          <p:nvPr/>
        </p:nvSpPr>
        <p:spPr>
          <a:xfrm>
            <a:off x="1628870" y="1675110"/>
            <a:ext cx="32864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Areopagus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(Acropolis view)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A9CD56-5C95-4E69-B984-5F79733B25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856" y="388722"/>
            <a:ext cx="2068869" cy="3266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7A6E4C-0BC6-4268-A9F8-92B60C6BBA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928" y="2597118"/>
            <a:ext cx="2813529" cy="2046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E6C11E-DDEB-4859-9F71-9D0A1E7C07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587753"/>
            <a:ext cx="3352801" cy="22622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6F947F-3A33-4EB0-BB8F-A2CFFCF07531}"/>
              </a:ext>
            </a:extLst>
          </p:cNvPr>
          <p:cNvSpPr txBox="1"/>
          <p:nvPr/>
        </p:nvSpPr>
        <p:spPr>
          <a:xfrm>
            <a:off x="3226375" y="5907374"/>
            <a:ext cx="43377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Ancient Agora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(possible location of Synagogue)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0A2A45-2A8A-4FD1-9154-EB7D40072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5315" y="3250538"/>
            <a:ext cx="4239974" cy="27241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43568A-7CF7-4E5E-9E49-F036E6A1285B}"/>
              </a:ext>
            </a:extLst>
          </p:cNvPr>
          <p:cNvSpPr txBox="1"/>
          <p:nvPr/>
        </p:nvSpPr>
        <p:spPr>
          <a:xfrm>
            <a:off x="5452714" y="2843456"/>
            <a:ext cx="337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Acropolis</a:t>
            </a:r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123B9D-30ED-403E-8876-AEAB19AB97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5361" y="0"/>
            <a:ext cx="3949928" cy="2590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140F01-843A-4580-A5E4-EB4867B7D20D}"/>
              </a:ext>
            </a:extLst>
          </p:cNvPr>
          <p:cNvSpPr/>
          <p:nvPr/>
        </p:nvSpPr>
        <p:spPr>
          <a:xfrm>
            <a:off x="5130605" y="610492"/>
            <a:ext cx="812995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122FAC-BE2C-486D-B561-EB588C23E59F}"/>
              </a:ext>
            </a:extLst>
          </p:cNvPr>
          <p:cNvSpPr/>
          <p:nvPr/>
        </p:nvSpPr>
        <p:spPr>
          <a:xfrm>
            <a:off x="5105213" y="1536983"/>
            <a:ext cx="695002" cy="112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7D8EF6-5631-48FE-8385-FE5D796F5F0B}"/>
              </a:ext>
            </a:extLst>
          </p:cNvPr>
          <p:cNvSpPr/>
          <p:nvPr/>
        </p:nvSpPr>
        <p:spPr>
          <a:xfrm>
            <a:off x="5334000" y="2209800"/>
            <a:ext cx="1108699" cy="49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97D6D5-AC5C-4F93-B076-2061EB7EFE32}"/>
              </a:ext>
            </a:extLst>
          </p:cNvPr>
          <p:cNvSpPr/>
          <p:nvPr/>
        </p:nvSpPr>
        <p:spPr>
          <a:xfrm>
            <a:off x="5333999" y="58075"/>
            <a:ext cx="569777" cy="1444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40F6D5-9D87-4EED-A14C-7B7B934942CF}"/>
              </a:ext>
            </a:extLst>
          </p:cNvPr>
          <p:cNvSpPr/>
          <p:nvPr/>
        </p:nvSpPr>
        <p:spPr>
          <a:xfrm>
            <a:off x="5395252" y="0"/>
            <a:ext cx="3760037" cy="27028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2EA179-03D9-47F1-A790-8BB366B02980}"/>
              </a:ext>
            </a:extLst>
          </p:cNvPr>
          <p:cNvSpPr/>
          <p:nvPr/>
        </p:nvSpPr>
        <p:spPr>
          <a:xfrm rot="20580878">
            <a:off x="7095479" y="414437"/>
            <a:ext cx="402772" cy="1164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7260AC-3567-4D43-9924-78F0A9DC08C5}"/>
              </a:ext>
            </a:extLst>
          </p:cNvPr>
          <p:cNvSpPr txBox="1"/>
          <p:nvPr/>
        </p:nvSpPr>
        <p:spPr>
          <a:xfrm>
            <a:off x="6604523" y="26504"/>
            <a:ext cx="10916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Temple of Hephaestus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F28461-13FD-43C3-8E77-8ED7CA59D943}"/>
              </a:ext>
            </a:extLst>
          </p:cNvPr>
          <p:cNvSpPr txBox="1"/>
          <p:nvPr/>
        </p:nvSpPr>
        <p:spPr>
          <a:xfrm>
            <a:off x="7964624" y="11668"/>
            <a:ext cx="118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Site Map</a:t>
            </a:r>
          </a:p>
        </p:txBody>
      </p:sp>
      <p:grpSp>
        <p:nvGrpSpPr>
          <p:cNvPr id="126976" name="Group 126975">
            <a:extLst>
              <a:ext uri="{FF2B5EF4-FFF2-40B4-BE49-F238E27FC236}">
                <a16:creationId xmlns:a16="http://schemas.microsoft.com/office/drawing/2014/main" id="{A58DA072-F72A-48E5-A9F5-5A14F08F580C}"/>
              </a:ext>
            </a:extLst>
          </p:cNvPr>
          <p:cNvGrpSpPr/>
          <p:nvPr/>
        </p:nvGrpSpPr>
        <p:grpSpPr>
          <a:xfrm>
            <a:off x="6184814" y="-16324"/>
            <a:ext cx="520786" cy="549724"/>
            <a:chOff x="4229973" y="251796"/>
            <a:chExt cx="398858" cy="4340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ECDBD41-30F1-4ABF-AFDB-C0799982E7F9}"/>
                </a:ext>
              </a:extLst>
            </p:cNvPr>
            <p:cNvSpPr/>
            <p:nvPr/>
          </p:nvSpPr>
          <p:spPr>
            <a:xfrm>
              <a:off x="4267200" y="286942"/>
              <a:ext cx="342027" cy="398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 descr="Greek Temple with solid fill">
              <a:extLst>
                <a:ext uri="{FF2B5EF4-FFF2-40B4-BE49-F238E27FC236}">
                  <a16:creationId xmlns:a16="http://schemas.microsoft.com/office/drawing/2014/main" id="{4B4F19DD-4CCB-4710-81CF-BE75FAFFF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29973" y="251796"/>
              <a:ext cx="398858" cy="398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4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6259" y="0"/>
            <a:ext cx="8229600" cy="765919"/>
          </a:xfrm>
        </p:spPr>
        <p:txBody>
          <a:bodyPr>
            <a:noAutofit/>
          </a:bodyPr>
          <a:lstStyle/>
          <a:p>
            <a:r>
              <a:rPr lang="en-US" sz="3600" b="1" dirty="0"/>
              <a:t>Christ’s Suffering – A New Perspective</a:t>
            </a:r>
          </a:p>
        </p:txBody>
      </p:sp>
      <p:pic>
        <p:nvPicPr>
          <p:cNvPr id="5122" name="Picture 2" descr="One of the possible locations of Calvary, the place of the sku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44" r="15000"/>
          <a:stretch/>
        </p:blipFill>
        <p:spPr bwMode="auto">
          <a:xfrm>
            <a:off x="5562600" y="4343211"/>
            <a:ext cx="3505200" cy="24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A8460-8F10-4D63-A14F-5D53AAE25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69" y="1203319"/>
            <a:ext cx="3356415" cy="2717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32BC8B-5985-4124-82C5-EE53BB204128}"/>
              </a:ext>
            </a:extLst>
          </p:cNvPr>
          <p:cNvSpPr txBox="1"/>
          <p:nvPr/>
        </p:nvSpPr>
        <p:spPr>
          <a:xfrm>
            <a:off x="230407" y="839469"/>
            <a:ext cx="39059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Trials of Jesus - House of Caiaphas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8D02A-25B5-40AF-9C8A-9967084436A2}"/>
              </a:ext>
            </a:extLst>
          </p:cNvPr>
          <p:cNvSpPr txBox="1"/>
          <p:nvPr/>
        </p:nvSpPr>
        <p:spPr>
          <a:xfrm>
            <a:off x="5636992" y="3997022"/>
            <a:ext cx="33564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Golgotha – Jesus on the Cross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19F0CC9-CCF5-459B-BFDD-30C82A248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0" y="4343211"/>
            <a:ext cx="3356415" cy="245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2CB9B-3C66-4426-9393-8467E8453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214" y="1206141"/>
            <a:ext cx="3505200" cy="27181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1CF4ED-4291-4FC6-BC7F-88BB4F7F62A8}"/>
              </a:ext>
            </a:extLst>
          </p:cNvPr>
          <p:cNvSpPr txBox="1"/>
          <p:nvPr/>
        </p:nvSpPr>
        <p:spPr>
          <a:xfrm>
            <a:off x="5700209" y="838605"/>
            <a:ext cx="3339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Jesus is Beaten - Praetorium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9B6F9-DA84-4AD9-83B9-80E931AE78FF}"/>
              </a:ext>
            </a:extLst>
          </p:cNvPr>
          <p:cNvSpPr txBox="1"/>
          <p:nvPr/>
        </p:nvSpPr>
        <p:spPr>
          <a:xfrm>
            <a:off x="152400" y="3984951"/>
            <a:ext cx="39059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Jerusalem – Jesus carries the Cross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4D214C-CA06-41A2-BA42-5FCBC56D804D}"/>
              </a:ext>
            </a:extLst>
          </p:cNvPr>
          <p:cNvSpPr txBox="1"/>
          <p:nvPr/>
        </p:nvSpPr>
        <p:spPr>
          <a:xfrm>
            <a:off x="4093839" y="1676400"/>
            <a:ext cx="13588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Luke 22:54-71</a:t>
            </a:r>
          </a:p>
          <a:p>
            <a:endParaRPr lang="en-US" sz="2000" b="1" dirty="0"/>
          </a:p>
          <a:p>
            <a:r>
              <a:rPr lang="en-US" sz="2000" b="1" dirty="0"/>
              <a:t>Mark 15:15-20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fi-FI" sz="2000" b="1" dirty="0"/>
              <a:t>Luke </a:t>
            </a:r>
          </a:p>
          <a:p>
            <a:r>
              <a:rPr lang="fi-FI" sz="2000" b="1"/>
              <a:t>23</a:t>
            </a:r>
            <a:r>
              <a:rPr lang="fi-FI" sz="2000" b="1" dirty="0"/>
              <a:t>: 20-23, 27-38</a:t>
            </a:r>
            <a:r>
              <a:rPr lang="fi-FI" sz="2000" b="1"/>
              <a:t>, </a:t>
            </a:r>
          </a:p>
          <a:p>
            <a:r>
              <a:rPr lang="fi-FI" sz="2000" b="1"/>
              <a:t>44-46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d_0130_slide">
  <a:themeElements>
    <a:clrScheme name="Office Theme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4412</TotalTime>
  <Words>65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Monotype Corsiva</vt:lpstr>
      <vt:lpstr>Office Theme</vt:lpstr>
      <vt:lpstr>ind_0130_slide</vt:lpstr>
      <vt:lpstr>PowerPoint Presentation</vt:lpstr>
      <vt:lpstr>PowerPoint Presentation</vt:lpstr>
      <vt:lpstr>Christ’s Suffering – A New Perspective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am the Way, the Truth, and the Life” Matthew 6:13</dc:title>
  <dc:creator>Weston Andrew Hodge</dc:creator>
  <cp:lastModifiedBy>Robert McDonald</cp:lastModifiedBy>
  <cp:revision>101</cp:revision>
  <dcterms:created xsi:type="dcterms:W3CDTF">2012-10-26T19:55:55Z</dcterms:created>
  <dcterms:modified xsi:type="dcterms:W3CDTF">2022-02-20T14:46:06Z</dcterms:modified>
</cp:coreProperties>
</file>