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56" r:id="rId3"/>
    <p:sldId id="334" r:id="rId4"/>
    <p:sldId id="368" r:id="rId5"/>
    <p:sldId id="359" r:id="rId6"/>
    <p:sldId id="361" r:id="rId7"/>
    <p:sldId id="362" r:id="rId8"/>
    <p:sldId id="363" r:id="rId9"/>
    <p:sldId id="364" r:id="rId10"/>
    <p:sldId id="365" r:id="rId11"/>
    <p:sldId id="367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CCCFF"/>
    <a:srgbClr val="E9EDF4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DF72D-5FFD-4CFF-8C85-EE7F8FAD337B}" v="103" dt="2022-01-12T01:36:01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955" autoAdjust="0"/>
  </p:normalViewPr>
  <p:slideViewPr>
    <p:cSldViewPr>
      <p:cViewPr varScale="1">
        <p:scale>
          <a:sx n="91" d="100"/>
          <a:sy n="91" d="100"/>
        </p:scale>
        <p:origin x="615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Holland" userId="dc26c464d00d5e39" providerId="LiveId" clId="{C7DDF72D-5FFD-4CFF-8C85-EE7F8FAD337B}"/>
    <pc:docChg chg="undo custSel addSld delSld modSld sldOrd">
      <pc:chgData name="Jordan Holland" userId="dc26c464d00d5e39" providerId="LiveId" clId="{C7DDF72D-5FFD-4CFF-8C85-EE7F8FAD337B}" dt="2022-01-12T01:36:01.938" v="1410" actId="20577"/>
      <pc:docMkLst>
        <pc:docMk/>
      </pc:docMkLst>
      <pc:sldChg chg="setBg">
        <pc:chgData name="Jordan Holland" userId="dc26c464d00d5e39" providerId="LiveId" clId="{C7DDF72D-5FFD-4CFF-8C85-EE7F8FAD337B}" dt="2022-01-08T18:57:20.454" v="47"/>
        <pc:sldMkLst>
          <pc:docMk/>
          <pc:sldMk cId="2457580435" sldId="256"/>
        </pc:sldMkLst>
      </pc:sldChg>
      <pc:sldChg chg="del">
        <pc:chgData name="Jordan Holland" userId="dc26c464d00d5e39" providerId="LiveId" clId="{C7DDF72D-5FFD-4CFF-8C85-EE7F8FAD337B}" dt="2022-01-08T19:32:19.296" v="378" actId="47"/>
        <pc:sldMkLst>
          <pc:docMk/>
          <pc:sldMk cId="1185745378" sldId="315"/>
        </pc:sldMkLst>
      </pc:sldChg>
      <pc:sldChg chg="del">
        <pc:chgData name="Jordan Holland" userId="dc26c464d00d5e39" providerId="LiveId" clId="{C7DDF72D-5FFD-4CFF-8C85-EE7F8FAD337B}" dt="2022-01-08T19:32:17.742" v="377" actId="47"/>
        <pc:sldMkLst>
          <pc:docMk/>
          <pc:sldMk cId="655521448" sldId="316"/>
        </pc:sldMkLst>
      </pc:sldChg>
      <pc:sldChg chg="del">
        <pc:chgData name="Jordan Holland" userId="dc26c464d00d5e39" providerId="LiveId" clId="{C7DDF72D-5FFD-4CFF-8C85-EE7F8FAD337B}" dt="2022-01-10T00:21:11.132" v="1246" actId="47"/>
        <pc:sldMkLst>
          <pc:docMk/>
          <pc:sldMk cId="826172815" sldId="321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2551982338" sldId="325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3835168425" sldId="329"/>
        </pc:sldMkLst>
      </pc:sldChg>
      <pc:sldChg chg="modSp mod">
        <pc:chgData name="Jordan Holland" userId="dc26c464d00d5e39" providerId="LiveId" clId="{C7DDF72D-5FFD-4CFF-8C85-EE7F8FAD337B}" dt="2022-01-10T00:27:31.655" v="1316" actId="2084"/>
        <pc:sldMkLst>
          <pc:docMk/>
          <pc:sldMk cId="3775605431" sldId="334"/>
        </pc:sldMkLst>
        <pc:graphicFrameChg chg="modGraphic">
          <ac:chgData name="Jordan Holland" userId="dc26c464d00d5e39" providerId="LiveId" clId="{C7DDF72D-5FFD-4CFF-8C85-EE7F8FAD337B}" dt="2022-01-10T00:27:31.655" v="1316" actId="2084"/>
          <ac:graphicFrameMkLst>
            <pc:docMk/>
            <pc:sldMk cId="3775605431" sldId="334"/>
            <ac:graphicFrameMk id="4" creationId="{A6E1F95C-9C30-4637-9FC8-163A69946A93}"/>
          </ac:graphicFrameMkLst>
        </pc:graphicFrameChg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690415829" sldId="340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3198945728" sldId="346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1092791478" sldId="347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1147570616" sldId="348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1134311622" sldId="349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3818206590" sldId="350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1358064638" sldId="351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1655402780" sldId="352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1480789286" sldId="353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3162872928" sldId="354"/>
        </pc:sldMkLst>
      </pc:sldChg>
      <pc:sldChg chg="del">
        <pc:chgData name="Jordan Holland" userId="dc26c464d00d5e39" providerId="LiveId" clId="{C7DDF72D-5FFD-4CFF-8C85-EE7F8FAD337B}" dt="2022-01-08T19:32:20.196" v="379" actId="47"/>
        <pc:sldMkLst>
          <pc:docMk/>
          <pc:sldMk cId="112870802" sldId="355"/>
        </pc:sldMkLst>
      </pc:sldChg>
      <pc:sldChg chg="modSp mod ord">
        <pc:chgData name="Jordan Holland" userId="dc26c464d00d5e39" providerId="LiveId" clId="{C7DDF72D-5FFD-4CFF-8C85-EE7F8FAD337B}" dt="2022-01-10T00:31:30.451" v="1318"/>
        <pc:sldMkLst>
          <pc:docMk/>
          <pc:sldMk cId="4065236218" sldId="356"/>
        </pc:sldMkLst>
        <pc:graphicFrameChg chg="mod modGraphic">
          <ac:chgData name="Jordan Holland" userId="dc26c464d00d5e39" providerId="LiveId" clId="{C7DDF72D-5FFD-4CFF-8C85-EE7F8FAD337B}" dt="2022-01-10T00:17:58.601" v="1238" actId="20577"/>
          <ac:graphicFrameMkLst>
            <pc:docMk/>
            <pc:sldMk cId="4065236218" sldId="356"/>
            <ac:graphicFrameMk id="3" creationId="{39FE7097-DDA4-447F-92EE-95B4FDD36C79}"/>
          </ac:graphicFrameMkLst>
        </pc:graphicFrameChg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3443625051" sldId="357"/>
        </pc:sldMkLst>
      </pc:sldChg>
      <pc:sldChg chg="del">
        <pc:chgData name="Jordan Holland" userId="dc26c464d00d5e39" providerId="LiveId" clId="{C7DDF72D-5FFD-4CFF-8C85-EE7F8FAD337B}" dt="2022-01-08T19:32:15.232" v="376" actId="47"/>
        <pc:sldMkLst>
          <pc:docMk/>
          <pc:sldMk cId="1692905774" sldId="358"/>
        </pc:sldMkLst>
      </pc:sldChg>
      <pc:sldChg chg="addSp delSp modSp new mod setBg modAnim">
        <pc:chgData name="Jordan Holland" userId="dc26c464d00d5e39" providerId="LiveId" clId="{C7DDF72D-5FFD-4CFF-8C85-EE7F8FAD337B}" dt="2022-01-11T00:32:59.322" v="1319" actId="6549"/>
        <pc:sldMkLst>
          <pc:docMk/>
          <pc:sldMk cId="1125786212" sldId="359"/>
        </pc:sldMkLst>
        <pc:spChg chg="mod">
          <ac:chgData name="Jordan Holland" userId="dc26c464d00d5e39" providerId="LiveId" clId="{C7DDF72D-5FFD-4CFF-8C85-EE7F8FAD337B}" dt="2022-01-08T20:20:14.983" v="1003" actId="115"/>
          <ac:spMkLst>
            <pc:docMk/>
            <pc:sldMk cId="1125786212" sldId="359"/>
            <ac:spMk id="2" creationId="{D2D8D369-80FB-4F7B-BA39-271AE7B4BCAB}"/>
          </ac:spMkLst>
        </pc:spChg>
        <pc:spChg chg="mod">
          <ac:chgData name="Jordan Holland" userId="dc26c464d00d5e39" providerId="LiveId" clId="{C7DDF72D-5FFD-4CFF-8C85-EE7F8FAD337B}" dt="2022-01-11T00:32:59.322" v="1319" actId="6549"/>
          <ac:spMkLst>
            <pc:docMk/>
            <pc:sldMk cId="1125786212" sldId="359"/>
            <ac:spMk id="3" creationId="{21E4A8BD-2D0E-437C-AAB6-12A34DC29D3E}"/>
          </ac:spMkLst>
        </pc:spChg>
        <pc:picChg chg="add del">
          <ac:chgData name="Jordan Holland" userId="dc26c464d00d5e39" providerId="LiveId" clId="{C7DDF72D-5FFD-4CFF-8C85-EE7F8FAD337B}" dt="2022-01-08T19:27:47.456" v="361" actId="478"/>
          <ac:picMkLst>
            <pc:docMk/>
            <pc:sldMk cId="1125786212" sldId="359"/>
            <ac:picMk id="5" creationId="{93294934-FEED-4ED0-B10E-4C4BFA9D26E9}"/>
          </ac:picMkLst>
        </pc:picChg>
      </pc:sldChg>
      <pc:sldChg chg="add del setBg">
        <pc:chgData name="Jordan Holland" userId="dc26c464d00d5e39" providerId="LiveId" clId="{C7DDF72D-5FFD-4CFF-8C85-EE7F8FAD337B}" dt="2022-01-08T19:28:21.734" v="367" actId="47"/>
        <pc:sldMkLst>
          <pc:docMk/>
          <pc:sldMk cId="4038488222" sldId="360"/>
        </pc:sldMkLst>
      </pc:sldChg>
      <pc:sldChg chg="del">
        <pc:chgData name="Jordan Holland" userId="dc26c464d00d5e39" providerId="LiveId" clId="{C7DDF72D-5FFD-4CFF-8C85-EE7F8FAD337B}" dt="2022-01-08T19:28:14.493" v="365" actId="47"/>
        <pc:sldMkLst>
          <pc:docMk/>
          <pc:sldMk cId="1742344785" sldId="361"/>
        </pc:sldMkLst>
      </pc:sldChg>
      <pc:sldChg chg="modSp add mod modAnim">
        <pc:chgData name="Jordan Holland" userId="dc26c464d00d5e39" providerId="LiveId" clId="{C7DDF72D-5FFD-4CFF-8C85-EE7F8FAD337B}" dt="2022-01-12T00:52:26.440" v="1330" actId="20577"/>
        <pc:sldMkLst>
          <pc:docMk/>
          <pc:sldMk cId="2529607451" sldId="361"/>
        </pc:sldMkLst>
        <pc:spChg chg="mod">
          <ac:chgData name="Jordan Holland" userId="dc26c464d00d5e39" providerId="LiveId" clId="{C7DDF72D-5FFD-4CFF-8C85-EE7F8FAD337B}" dt="2022-01-08T20:20:08.583" v="1002" actId="115"/>
          <ac:spMkLst>
            <pc:docMk/>
            <pc:sldMk cId="2529607451" sldId="361"/>
            <ac:spMk id="2" creationId="{D2D8D369-80FB-4F7B-BA39-271AE7B4BCAB}"/>
          </ac:spMkLst>
        </pc:spChg>
        <pc:spChg chg="mod">
          <ac:chgData name="Jordan Holland" userId="dc26c464d00d5e39" providerId="LiveId" clId="{C7DDF72D-5FFD-4CFF-8C85-EE7F8FAD337B}" dt="2022-01-12T00:52:26.440" v="1330" actId="20577"/>
          <ac:spMkLst>
            <pc:docMk/>
            <pc:sldMk cId="2529607451" sldId="361"/>
            <ac:spMk id="3" creationId="{21E4A8BD-2D0E-437C-AAB6-12A34DC29D3E}"/>
          </ac:spMkLst>
        </pc:spChg>
      </pc:sldChg>
      <pc:sldChg chg="add del setBg">
        <pc:chgData name="Jordan Holland" userId="dc26c464d00d5e39" providerId="LiveId" clId="{C7DDF72D-5FFD-4CFF-8C85-EE7F8FAD337B}" dt="2022-01-08T19:28:13.807" v="364" actId="47"/>
        <pc:sldMkLst>
          <pc:docMk/>
          <pc:sldMk cId="3454682901" sldId="362"/>
        </pc:sldMkLst>
      </pc:sldChg>
      <pc:sldChg chg="modSp add mod modAnim">
        <pc:chgData name="Jordan Holland" userId="dc26c464d00d5e39" providerId="LiveId" clId="{C7DDF72D-5FFD-4CFF-8C85-EE7F8FAD337B}" dt="2022-01-10T00:26:08.851" v="1306"/>
        <pc:sldMkLst>
          <pc:docMk/>
          <pc:sldMk cId="3842286388" sldId="362"/>
        </pc:sldMkLst>
        <pc:spChg chg="mod">
          <ac:chgData name="Jordan Holland" userId="dc26c464d00d5e39" providerId="LiveId" clId="{C7DDF72D-5FFD-4CFF-8C85-EE7F8FAD337B}" dt="2022-01-08T20:20:03.290" v="1001" actId="115"/>
          <ac:spMkLst>
            <pc:docMk/>
            <pc:sldMk cId="3842286388" sldId="362"/>
            <ac:spMk id="2" creationId="{D2D8D369-80FB-4F7B-BA39-271AE7B4BCAB}"/>
          </ac:spMkLst>
        </pc:spChg>
        <pc:spChg chg="mod">
          <ac:chgData name="Jordan Holland" userId="dc26c464d00d5e39" providerId="LiveId" clId="{C7DDF72D-5FFD-4CFF-8C85-EE7F8FAD337B}" dt="2022-01-08T20:12:48.833" v="768" actId="20577"/>
          <ac:spMkLst>
            <pc:docMk/>
            <pc:sldMk cId="3842286388" sldId="362"/>
            <ac:spMk id="3" creationId="{21E4A8BD-2D0E-437C-AAB6-12A34DC29D3E}"/>
          </ac:spMkLst>
        </pc:spChg>
      </pc:sldChg>
      <pc:sldChg chg="modSp add mod modAnim">
        <pc:chgData name="Jordan Holland" userId="dc26c464d00d5e39" providerId="LiveId" clId="{C7DDF72D-5FFD-4CFF-8C85-EE7F8FAD337B}" dt="2022-01-10T00:26:17.247" v="1308"/>
        <pc:sldMkLst>
          <pc:docMk/>
          <pc:sldMk cId="3309607711" sldId="363"/>
        </pc:sldMkLst>
        <pc:spChg chg="mod">
          <ac:chgData name="Jordan Holland" userId="dc26c464d00d5e39" providerId="LiveId" clId="{C7DDF72D-5FFD-4CFF-8C85-EE7F8FAD337B}" dt="2022-01-08T20:19:59.307" v="1000" actId="115"/>
          <ac:spMkLst>
            <pc:docMk/>
            <pc:sldMk cId="3309607711" sldId="363"/>
            <ac:spMk id="2" creationId="{D2D8D369-80FB-4F7B-BA39-271AE7B4BCAB}"/>
          </ac:spMkLst>
        </pc:spChg>
        <pc:spChg chg="mod">
          <ac:chgData name="Jordan Holland" userId="dc26c464d00d5e39" providerId="LiveId" clId="{C7DDF72D-5FFD-4CFF-8C85-EE7F8FAD337B}" dt="2022-01-10T00:23:11.183" v="1282" actId="313"/>
          <ac:spMkLst>
            <pc:docMk/>
            <pc:sldMk cId="3309607711" sldId="363"/>
            <ac:spMk id="3" creationId="{21E4A8BD-2D0E-437C-AAB6-12A34DC29D3E}"/>
          </ac:spMkLst>
        </pc:spChg>
      </pc:sldChg>
      <pc:sldChg chg="modSp add mod modAnim">
        <pc:chgData name="Jordan Holland" userId="dc26c464d00d5e39" providerId="LiveId" clId="{C7DDF72D-5FFD-4CFF-8C85-EE7F8FAD337B}" dt="2022-01-10T00:26:27.734" v="1311"/>
        <pc:sldMkLst>
          <pc:docMk/>
          <pc:sldMk cId="1364959672" sldId="364"/>
        </pc:sldMkLst>
        <pc:spChg chg="mod">
          <ac:chgData name="Jordan Holland" userId="dc26c464d00d5e39" providerId="LiveId" clId="{C7DDF72D-5FFD-4CFF-8C85-EE7F8FAD337B}" dt="2022-01-08T20:19:49.426" v="997" actId="115"/>
          <ac:spMkLst>
            <pc:docMk/>
            <pc:sldMk cId="1364959672" sldId="364"/>
            <ac:spMk id="2" creationId="{D2D8D369-80FB-4F7B-BA39-271AE7B4BCAB}"/>
          </ac:spMkLst>
        </pc:spChg>
        <pc:spChg chg="mod">
          <ac:chgData name="Jordan Holland" userId="dc26c464d00d5e39" providerId="LiveId" clId="{C7DDF72D-5FFD-4CFF-8C85-EE7F8FAD337B}" dt="2022-01-08T20:19:41.950" v="996" actId="313"/>
          <ac:spMkLst>
            <pc:docMk/>
            <pc:sldMk cId="1364959672" sldId="364"/>
            <ac:spMk id="3" creationId="{21E4A8BD-2D0E-437C-AAB6-12A34DC29D3E}"/>
          </ac:spMkLst>
        </pc:spChg>
      </pc:sldChg>
      <pc:sldChg chg="modSp add mod modAnim">
        <pc:chgData name="Jordan Holland" userId="dc26c464d00d5e39" providerId="LiveId" clId="{C7DDF72D-5FFD-4CFF-8C85-EE7F8FAD337B}" dt="2022-01-10T00:26:43.460" v="1315"/>
        <pc:sldMkLst>
          <pc:docMk/>
          <pc:sldMk cId="3809409385" sldId="365"/>
        </pc:sldMkLst>
        <pc:spChg chg="mod">
          <ac:chgData name="Jordan Holland" userId="dc26c464d00d5e39" providerId="LiveId" clId="{C7DDF72D-5FFD-4CFF-8C85-EE7F8FAD337B}" dt="2022-01-08T20:20:54.839" v="1018" actId="20577"/>
          <ac:spMkLst>
            <pc:docMk/>
            <pc:sldMk cId="3809409385" sldId="365"/>
            <ac:spMk id="2" creationId="{D2D8D369-80FB-4F7B-BA39-271AE7B4BCAB}"/>
          </ac:spMkLst>
        </pc:spChg>
        <pc:spChg chg="mod">
          <ac:chgData name="Jordan Holland" userId="dc26c464d00d5e39" providerId="LiveId" clId="{C7DDF72D-5FFD-4CFF-8C85-EE7F8FAD337B}" dt="2022-01-10T00:16:04.713" v="1185" actId="27636"/>
          <ac:spMkLst>
            <pc:docMk/>
            <pc:sldMk cId="3809409385" sldId="365"/>
            <ac:spMk id="3" creationId="{21E4A8BD-2D0E-437C-AAB6-12A34DC29D3E}"/>
          </ac:spMkLst>
        </pc:spChg>
      </pc:sldChg>
      <pc:sldChg chg="new del">
        <pc:chgData name="Jordan Holland" userId="dc26c464d00d5e39" providerId="LiveId" clId="{C7DDF72D-5FFD-4CFF-8C85-EE7F8FAD337B}" dt="2022-01-10T00:20:57.383" v="1243" actId="47"/>
        <pc:sldMkLst>
          <pc:docMk/>
          <pc:sldMk cId="1037817203" sldId="366"/>
        </pc:sldMkLst>
      </pc:sldChg>
      <pc:sldChg chg="addSp delSp modSp add mod ord">
        <pc:chgData name="Jordan Holland" userId="dc26c464d00d5e39" providerId="LiveId" clId="{C7DDF72D-5FFD-4CFF-8C85-EE7F8FAD337B}" dt="2022-01-10T00:21:07.633" v="1245" actId="478"/>
        <pc:sldMkLst>
          <pc:docMk/>
          <pc:sldMk cId="4167125146" sldId="367"/>
        </pc:sldMkLst>
        <pc:spChg chg="del">
          <ac:chgData name="Jordan Holland" userId="dc26c464d00d5e39" providerId="LiveId" clId="{C7DDF72D-5FFD-4CFF-8C85-EE7F8FAD337B}" dt="2022-01-10T00:21:01.610" v="1244" actId="478"/>
          <ac:spMkLst>
            <pc:docMk/>
            <pc:sldMk cId="4167125146" sldId="367"/>
            <ac:spMk id="2" creationId="{D2D8D369-80FB-4F7B-BA39-271AE7B4BCAB}"/>
          </ac:spMkLst>
        </pc:spChg>
        <pc:spChg chg="del">
          <ac:chgData name="Jordan Holland" userId="dc26c464d00d5e39" providerId="LiveId" clId="{C7DDF72D-5FFD-4CFF-8C85-EE7F8FAD337B}" dt="2022-01-10T00:21:07.633" v="1245" actId="478"/>
          <ac:spMkLst>
            <pc:docMk/>
            <pc:sldMk cId="4167125146" sldId="367"/>
            <ac:spMk id="3" creationId="{21E4A8BD-2D0E-437C-AAB6-12A34DC29D3E}"/>
          </ac:spMkLst>
        </pc:spChg>
        <pc:spChg chg="add mod">
          <ac:chgData name="Jordan Holland" userId="dc26c464d00d5e39" providerId="LiveId" clId="{C7DDF72D-5FFD-4CFF-8C85-EE7F8FAD337B}" dt="2022-01-10T00:21:01.610" v="1244" actId="478"/>
          <ac:spMkLst>
            <pc:docMk/>
            <pc:sldMk cId="4167125146" sldId="367"/>
            <ac:spMk id="5" creationId="{8C36259C-5689-49AE-B7F8-F0900CD20F8F}"/>
          </ac:spMkLst>
        </pc:spChg>
        <pc:spChg chg="add mod">
          <ac:chgData name="Jordan Holland" userId="dc26c464d00d5e39" providerId="LiveId" clId="{C7DDF72D-5FFD-4CFF-8C85-EE7F8FAD337B}" dt="2022-01-10T00:21:07.633" v="1245" actId="478"/>
          <ac:spMkLst>
            <pc:docMk/>
            <pc:sldMk cId="4167125146" sldId="367"/>
            <ac:spMk id="7" creationId="{791D2E87-3644-42DE-9AE1-FC384A25EF29}"/>
          </ac:spMkLst>
        </pc:spChg>
      </pc:sldChg>
      <pc:sldChg chg="modSp add mod ord modAnim">
        <pc:chgData name="Jordan Holland" userId="dc26c464d00d5e39" providerId="LiveId" clId="{C7DDF72D-5FFD-4CFF-8C85-EE7F8FAD337B}" dt="2022-01-12T01:36:01.938" v="1410" actId="20577"/>
        <pc:sldMkLst>
          <pc:docMk/>
          <pc:sldMk cId="3844257120" sldId="368"/>
        </pc:sldMkLst>
        <pc:spChg chg="mod">
          <ac:chgData name="Jordan Holland" userId="dc26c464d00d5e39" providerId="LiveId" clId="{C7DDF72D-5FFD-4CFF-8C85-EE7F8FAD337B}" dt="2022-01-12T01:32:50.974" v="1358" actId="20577"/>
          <ac:spMkLst>
            <pc:docMk/>
            <pc:sldMk cId="3844257120" sldId="368"/>
            <ac:spMk id="2" creationId="{D2D8D369-80FB-4F7B-BA39-271AE7B4BCAB}"/>
          </ac:spMkLst>
        </pc:spChg>
        <pc:spChg chg="mod">
          <ac:chgData name="Jordan Holland" userId="dc26c464d00d5e39" providerId="LiveId" clId="{C7DDF72D-5FFD-4CFF-8C85-EE7F8FAD337B}" dt="2022-01-12T01:36:01.938" v="1410" actId="20577"/>
          <ac:spMkLst>
            <pc:docMk/>
            <pc:sldMk cId="3844257120" sldId="368"/>
            <ac:spMk id="3" creationId="{21E4A8BD-2D0E-437C-AAB6-12A34DC29D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7A9BCAC-69C0-474A-8C72-33C31E5BE21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892D14A-4F89-437E-B0B5-62863220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4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2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1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8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F600-FD88-4206-B796-C4C2F19145D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4864" y="5319026"/>
            <a:ext cx="59942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Old Testament Survey</a:t>
            </a:r>
          </a:p>
          <a:p>
            <a:pPr algn="ctr"/>
            <a:r>
              <a:rPr lang="en-US" b="1" i="1" dirty="0"/>
              <a:t>Lesson 9:  The Divided Kingdom – Judah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/>
              <a:t>“….our tutor to bring us to Christ” (Gal 3:24)</a:t>
            </a:r>
          </a:p>
          <a:p>
            <a:pPr algn="ctr"/>
            <a:endParaRPr lang="en-US" b="1" i="1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98E475-F258-4EB8-89B6-D03A693E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1438"/>
            <a:ext cx="4343400" cy="2443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58F86-1CBA-4D17-9F0F-34E02503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71" y="2763642"/>
            <a:ext cx="3197258" cy="2555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3B681-DEF4-4CB1-8E59-B61873E28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274" y="2763642"/>
            <a:ext cx="2758798" cy="2555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580AD2-C8EC-4FAF-8769-0327C5C74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2" y="57296"/>
            <a:ext cx="4368540" cy="2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8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D369-80FB-4F7B-BA39-271AE7B4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The Prophets Connection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A8BD-2D0E-437C-AAB6-12A34DC2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Isaiah 53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New Covenant (</a:t>
            </a:r>
            <a:r>
              <a:rPr lang="en-US" dirty="0" err="1">
                <a:solidFill>
                  <a:schemeClr val="bg1"/>
                </a:solidFill>
              </a:rPr>
              <a:t>Jer</a:t>
            </a:r>
            <a:r>
              <a:rPr lang="en-US" dirty="0">
                <a:solidFill>
                  <a:schemeClr val="bg1"/>
                </a:solidFill>
              </a:rPr>
              <a:t> 31:31-34)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One Shepard (</a:t>
            </a:r>
            <a:r>
              <a:rPr lang="en-US" dirty="0" err="1">
                <a:solidFill>
                  <a:schemeClr val="bg1"/>
                </a:solidFill>
              </a:rPr>
              <a:t>Ezek</a:t>
            </a:r>
            <a:r>
              <a:rPr lang="en-US" dirty="0">
                <a:solidFill>
                  <a:schemeClr val="bg1"/>
                </a:solidFill>
              </a:rPr>
              <a:t> 37:24-26)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New Kingdom w/ an everlasting dominion (Dan 2 &amp; 7)</a:t>
            </a:r>
          </a:p>
        </p:txBody>
      </p:sp>
    </p:spTree>
    <p:extLst>
      <p:ext uri="{BB962C8B-B14F-4D97-AF65-F5344CB8AC3E}">
        <p14:creationId xmlns:p14="http://schemas.microsoft.com/office/powerpoint/2010/main" val="38094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6259C-5689-49AE-B7F8-F0900CD2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1D2E87-3644-42DE-9AE1-FC384A25E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2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FE7097-DDA4-447F-92EE-95B4FDD36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718986"/>
              </p:ext>
            </p:extLst>
          </p:nvPr>
        </p:nvGraphicFramePr>
        <p:xfrm>
          <a:off x="152400" y="609600"/>
          <a:ext cx="8915400" cy="6088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117">
                  <a:extLst>
                    <a:ext uri="{9D8B030D-6E8A-4147-A177-3AD203B41FA5}">
                      <a16:colId xmlns:a16="http://schemas.microsoft.com/office/drawing/2014/main" val="225115154"/>
                    </a:ext>
                  </a:extLst>
                </a:gridCol>
                <a:gridCol w="5784883">
                  <a:extLst>
                    <a:ext uri="{9D8B030D-6E8A-4147-A177-3AD203B41FA5}">
                      <a16:colId xmlns:a16="http://schemas.microsoft.com/office/drawing/2014/main" val="292013770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72016210"/>
                    </a:ext>
                  </a:extLst>
                </a:gridCol>
              </a:tblGrid>
              <a:tr h="942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Lesson Topic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Class Leader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724240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Why study the OT?  Theme of the OT.  OT Summary.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0021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5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Genesis (part 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1230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8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Genesis (part 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3664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12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Exodus (Egypt to Canaan)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Rick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072345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15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Law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Rick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025826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19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Joshua and Judges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7336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22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United Kingdom:  Saul, David, and Solomon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83412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26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Divided Kingdom:  Israel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19865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2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Divided Kingdom:  Judah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72523"/>
                  </a:ext>
                </a:extLst>
              </a:tr>
              <a:tr h="371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5 (W)</a:t>
                      </a: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Books of Poetry and Wisdom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76814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9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Major Prophets:  Isaiah, Jeremiah, Ezekiel, Daniel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59603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12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Old Testament Review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53367"/>
                  </a:ext>
                </a:extLst>
              </a:tr>
              <a:tr h="60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16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Between the Testaments</a:t>
                      </a: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2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23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OT Bible Chronology</a:t>
            </a:r>
            <a:br>
              <a:rPr lang="en-US" dirty="0"/>
            </a:br>
            <a:r>
              <a:rPr lang="en-US" sz="3100" dirty="0"/>
              <a:t>(In Round Numbers)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E1F95C-9C30-4637-9FC8-163A69946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37522"/>
              </p:ext>
            </p:extLst>
          </p:nvPr>
        </p:nvGraphicFramePr>
        <p:xfrm>
          <a:off x="228600" y="1397000"/>
          <a:ext cx="88392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9447">
                  <a:extLst>
                    <a:ext uri="{9D8B030D-6E8A-4147-A177-3AD203B41FA5}">
                      <a16:colId xmlns:a16="http://schemas.microsoft.com/office/drawing/2014/main" val="1044422475"/>
                    </a:ext>
                  </a:extLst>
                </a:gridCol>
                <a:gridCol w="2719753">
                  <a:extLst>
                    <a:ext uri="{9D8B030D-6E8A-4147-A177-3AD203B41FA5}">
                      <a16:colId xmlns:a16="http://schemas.microsoft.com/office/drawing/2014/main" val="1040271944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24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Approximate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62468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Creation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~4,200 BC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086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/>
                        <a:t>Noah / The Flood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~2,600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06136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/>
                        <a:t>Joseph / Israel to Egypt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~2,000 BC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7433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Moses / Exodus from Egypt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~1,500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0273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/>
                        <a:t>Reign of Solomon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~970 BC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0353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/>
                        <a:t>The Divided Kingdom (Rehoboam / Jeroboam)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~930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43977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The Assyrian captivity of Israel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~740 BC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4928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/>
                        <a:t>The Babylonian captivity of Judah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~606 BC / ~587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6146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Return to Judah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~536 BC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74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/>
                        <a:t>Birth of Christ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~3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60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D369-80FB-4F7B-BA39-271AE7B4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Why Study &amp; Focus on 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A8BD-2D0E-437C-AAB6-12A34DC2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Leads us to Christ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Prophecies to confirm the Gospel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Gives Examples to us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Shows us the Nature and Expectations of God</a:t>
            </a:r>
          </a:p>
        </p:txBody>
      </p:sp>
    </p:spTree>
    <p:extLst>
      <p:ext uri="{BB962C8B-B14F-4D97-AF65-F5344CB8AC3E}">
        <p14:creationId xmlns:p14="http://schemas.microsoft.com/office/powerpoint/2010/main" val="38442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D369-80FB-4F7B-BA39-271AE7B4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Genesis Connection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A8BD-2D0E-437C-AAB6-12A34DC2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Fall of Man in Genesis 3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Knowing good &amp; evil (v3)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Eternal life (v22)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First Adam, Last Adam (I Cor 15:45)</a:t>
            </a:r>
          </a:p>
          <a:p>
            <a:r>
              <a:rPr lang="en-US" dirty="0">
                <a:solidFill>
                  <a:schemeClr val="bg1"/>
                </a:solidFill>
              </a:rPr>
              <a:t>The Covenant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God chooses one family and makes them great in order to bless all mankind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D369-80FB-4F7B-BA39-271AE7B4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Exodus / Law Connection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A8BD-2D0E-437C-AAB6-12A34DC2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Moses led out of Egypt… Jesus leads out of sin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Brass Serpent (John 3:14-15)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Passover is established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Jesus as the Passover (I Cor 5:7)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New Prophet (</a:t>
            </a:r>
            <a:r>
              <a:rPr lang="en-US" dirty="0" err="1">
                <a:solidFill>
                  <a:schemeClr val="bg1"/>
                </a:solidFill>
              </a:rPr>
              <a:t>Deu</a:t>
            </a:r>
            <a:r>
              <a:rPr lang="en-US" dirty="0">
                <a:solidFill>
                  <a:schemeClr val="bg1"/>
                </a:solidFill>
              </a:rPr>
              <a:t> 18:15-20) </a:t>
            </a:r>
          </a:p>
        </p:txBody>
      </p:sp>
    </p:spTree>
    <p:extLst>
      <p:ext uri="{BB962C8B-B14F-4D97-AF65-F5344CB8AC3E}">
        <p14:creationId xmlns:p14="http://schemas.microsoft.com/office/powerpoint/2010/main" val="25296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D369-80FB-4F7B-BA39-271AE7B4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Joshua / Judges Connection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A8BD-2D0E-437C-AAB6-12A34DC2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name “Jesus”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descendent of Rehab (Matt 1:5)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Like Joshua, Jesus leads to victory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Perfect Judge</a:t>
            </a:r>
          </a:p>
        </p:txBody>
      </p:sp>
    </p:spTree>
    <p:extLst>
      <p:ext uri="{BB962C8B-B14F-4D97-AF65-F5344CB8AC3E}">
        <p14:creationId xmlns:p14="http://schemas.microsoft.com/office/powerpoint/2010/main" val="38422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D369-80FB-4F7B-BA39-271AE7B4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Period of the Kings Connection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A8BD-2D0E-437C-AAB6-12A34DC2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lineage of David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 Chronicles 17:14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Sending of Elijah the Prophet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John the Baptist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Transfiguration </a:t>
            </a:r>
          </a:p>
        </p:txBody>
      </p:sp>
    </p:spTree>
    <p:extLst>
      <p:ext uri="{BB962C8B-B14F-4D97-AF65-F5344CB8AC3E}">
        <p14:creationId xmlns:p14="http://schemas.microsoft.com/office/powerpoint/2010/main" val="33096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D369-80FB-4F7B-BA39-271AE7B4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Poetry / Wisdom Connection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A8BD-2D0E-437C-AAB6-12A34DC2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Hope of Redemption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Hope of Deliverance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Awaiting the Messianic King </a:t>
            </a:r>
          </a:p>
        </p:txBody>
      </p:sp>
    </p:spTree>
    <p:extLst>
      <p:ext uri="{BB962C8B-B14F-4D97-AF65-F5344CB8AC3E}">
        <p14:creationId xmlns:p14="http://schemas.microsoft.com/office/powerpoint/2010/main" val="13649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26639</TotalTime>
  <Words>490</Words>
  <Application>Microsoft Office PowerPoint</Application>
  <PresentationFormat>On-screen Show (4:3)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Summary of OT Bible Chronology (In Round Numbers)</vt:lpstr>
      <vt:lpstr>Why Study &amp; Focus on OT</vt:lpstr>
      <vt:lpstr>Genesis Connection Points</vt:lpstr>
      <vt:lpstr>Exodus / Law Connection Points</vt:lpstr>
      <vt:lpstr>Joshua / Judges Connection Points</vt:lpstr>
      <vt:lpstr>Period of the Kings Connection Points</vt:lpstr>
      <vt:lpstr>Poetry / Wisdom Connection Points</vt:lpstr>
      <vt:lpstr>The Prophets Connection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</dc:creator>
  <cp:lastModifiedBy>Jordan Holland</cp:lastModifiedBy>
  <cp:revision>106</cp:revision>
  <cp:lastPrinted>2021-10-27T22:21:46Z</cp:lastPrinted>
  <dcterms:created xsi:type="dcterms:W3CDTF">2015-10-04T02:44:57Z</dcterms:created>
  <dcterms:modified xsi:type="dcterms:W3CDTF">2022-01-12T01:36:19Z</dcterms:modified>
</cp:coreProperties>
</file>