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11"/>
  </p:normalViewPr>
  <p:slideViewPr>
    <p:cSldViewPr snapToGrid="0" snapToObjects="1">
      <p:cViewPr>
        <p:scale>
          <a:sx n="100" d="100"/>
          <a:sy n="100" d="100"/>
        </p:scale>
        <p:origin x="128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5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1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2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3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856C-E67B-F54B-B03B-E3DAD62B453F}" type="datetimeFigureOut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2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3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900" y="6378"/>
            <a:ext cx="4470400" cy="68520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2600" y="1808861"/>
            <a:ext cx="31496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3600" i="1" dirty="0" smtClean="0">
                <a:latin typeface="Arial" charset="0"/>
                <a:ea typeface="Arial" charset="0"/>
                <a:cs typeface="Arial" charset="0"/>
              </a:rPr>
              <a:t>12 Ways Your Phone is Changing You</a:t>
            </a:r>
          </a:p>
          <a:p>
            <a:pPr algn="ctr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By: Tony </a:t>
            </a:r>
            <a:r>
              <a:rPr lang="en-US" sz="3600" dirty="0" err="1" smtClean="0">
                <a:latin typeface="Arial" charset="0"/>
                <a:ea typeface="Arial" charset="0"/>
                <a:cs typeface="Arial" charset="0"/>
              </a:rPr>
              <a:t>Reinke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0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234"/>
            <a:ext cx="7886700" cy="79545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Two Visions of Technology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1" y="1184031"/>
            <a:ext cx="3868340" cy="82391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Garden of Eden 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(Genesis 1-2)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42" y="2148619"/>
            <a:ext cx="3868340" cy="4381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Man made to rule (cultivate, protect), filling the earth with God’s glory.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 are made in God’s image, with intellect &amp; ingenuity.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Intended to build, create, invent to fulfill God-given purpose.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184031"/>
            <a:ext cx="3887391" cy="82391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City of Babel 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(Genesis 11)</a:t>
            </a:r>
            <a:endParaRPr lang="en-US" sz="28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2148619"/>
            <a:ext cx="3887391" cy="438101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Man is intelligent &amp; capable, human potential is unlimited.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We are better off seeking their own purposes (w/o God)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We can create, build, invent to overcome our limitations and make our world what we want it to be. 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234"/>
            <a:ext cx="7886700" cy="79545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My Vision of Tech/Devices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1" y="1336430"/>
            <a:ext cx="3868340" cy="82391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Can I redeem my view in Christ?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42" y="2379785"/>
            <a:ext cx="3868340" cy="414984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I use my device in submission to God?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I use tech &amp; media to produce good fruit in myself?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How can I protect myself and my family?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How can I use social media to bless others?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Does my use of tech give glory to God?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336430"/>
            <a:ext cx="3887391" cy="82391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Have I bought into Babylon’s view?</a:t>
            </a:r>
            <a:endParaRPr lang="en-US" sz="28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2379785"/>
            <a:ext cx="3887391" cy="41498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Is it, “If I can </a:t>
            </a:r>
            <a:r>
              <a:rPr lang="mr-IN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, I will”?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Am I pursuing happiness in tech &amp; media?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Am I using devices &amp; social media to avoid (hard) reality?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Does my use of technology isolate me?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Do I use tech to do what I want to do?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4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240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Two Visions of Technology</vt:lpstr>
      <vt:lpstr>My Vision of Tech/Devices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2021-10-30T18:52:52Z</dcterms:created>
  <dcterms:modified xsi:type="dcterms:W3CDTF">2021-10-30T20:30:28Z</dcterms:modified>
</cp:coreProperties>
</file>