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6"/>
  </p:notesMasterIdLst>
  <p:sldIdLst>
    <p:sldId id="257" r:id="rId2"/>
    <p:sldId id="256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4"/>
    <p:restoredTop sz="94611"/>
  </p:normalViewPr>
  <p:slideViewPr>
    <p:cSldViewPr snapToGrid="0" snapToObjects="1">
      <p:cViewPr varScale="1">
        <p:scale>
          <a:sx n="109" d="100"/>
          <a:sy n="109" d="100"/>
        </p:scale>
        <p:origin x="10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C225A5-3E93-0440-B092-F84B9071B8E3}" type="datetimeFigureOut">
              <a:rPr lang="en-US" smtClean="0"/>
              <a:t>9/4/21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2FC801-BD6B-2241-B343-1A855E2AD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674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2FC801-BD6B-2241-B343-1A855E2ADD6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817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7620C-2D59-E745-94CD-F0897890CA8A}" type="datetimeFigureOut">
              <a:rPr lang="en-US" smtClean="0"/>
              <a:t>9/4/21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C9AD7-EF75-D34E-8122-4B7CC3CBF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32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7620C-2D59-E745-94CD-F0897890CA8A}" type="datetimeFigureOut">
              <a:rPr lang="en-US" smtClean="0"/>
              <a:t>9/4/21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C9AD7-EF75-D34E-8122-4B7CC3CBF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93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7620C-2D59-E745-94CD-F0897890CA8A}" type="datetimeFigureOut">
              <a:rPr lang="en-US" smtClean="0"/>
              <a:t>9/4/21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C9AD7-EF75-D34E-8122-4B7CC3CBF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888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7620C-2D59-E745-94CD-F0897890CA8A}" type="datetimeFigureOut">
              <a:rPr lang="en-US" smtClean="0"/>
              <a:t>9/4/21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C9AD7-EF75-D34E-8122-4B7CC3CBF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213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7620C-2D59-E745-94CD-F0897890CA8A}" type="datetimeFigureOut">
              <a:rPr lang="en-US" smtClean="0"/>
              <a:t>9/4/21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C9AD7-EF75-D34E-8122-4B7CC3CBF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13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7620C-2D59-E745-94CD-F0897890CA8A}" type="datetimeFigureOut">
              <a:rPr lang="en-US" smtClean="0"/>
              <a:t>9/4/21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C9AD7-EF75-D34E-8122-4B7CC3CBF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002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7620C-2D59-E745-94CD-F0897890CA8A}" type="datetimeFigureOut">
              <a:rPr lang="en-US" smtClean="0"/>
              <a:t>9/4/21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C9AD7-EF75-D34E-8122-4B7CC3CBF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43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7620C-2D59-E745-94CD-F0897890CA8A}" type="datetimeFigureOut">
              <a:rPr lang="en-US" smtClean="0"/>
              <a:t>9/4/21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C9AD7-EF75-D34E-8122-4B7CC3CBF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105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7620C-2D59-E745-94CD-F0897890CA8A}" type="datetimeFigureOut">
              <a:rPr lang="en-US" smtClean="0"/>
              <a:t>9/4/21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C9AD7-EF75-D34E-8122-4B7CC3CBF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141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7620C-2D59-E745-94CD-F0897890CA8A}" type="datetimeFigureOut">
              <a:rPr lang="en-US" smtClean="0"/>
              <a:t>9/4/21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C9AD7-EF75-D34E-8122-4B7CC3CBF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18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7620C-2D59-E745-94CD-F0897890CA8A}" type="datetimeFigureOut">
              <a:rPr lang="en-US" smtClean="0"/>
              <a:t>9/4/21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C9AD7-EF75-D34E-8122-4B7CC3CBF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833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7620C-2D59-E745-94CD-F0897890CA8A}" type="datetimeFigureOut">
              <a:rPr lang="en-US" smtClean="0"/>
              <a:t>9/4/21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C9AD7-EF75-D34E-8122-4B7CC3CBF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197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939" y="1659285"/>
            <a:ext cx="854612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“Ye </a:t>
            </a:r>
            <a:r>
              <a:rPr lang="en-US" sz="3200" dirty="0">
                <a:latin typeface="Arial" charset="0"/>
                <a:ea typeface="Arial" charset="0"/>
                <a:cs typeface="Arial" charset="0"/>
              </a:rPr>
              <a:t>men of Judaea, and all ye that dwell at Jerusalem, be this known unto you, and give ear unto my words. </a:t>
            </a: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For </a:t>
            </a:r>
            <a:r>
              <a:rPr lang="en-US" sz="3200" dirty="0">
                <a:latin typeface="Arial" charset="0"/>
                <a:ea typeface="Arial" charset="0"/>
                <a:cs typeface="Arial" charset="0"/>
              </a:rPr>
              <a:t>these are not drunken, as ye suppose; seeing it is but the third hour of the day; </a:t>
            </a: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but </a:t>
            </a:r>
            <a:r>
              <a:rPr lang="en-US" sz="3200" dirty="0">
                <a:latin typeface="Arial" charset="0"/>
                <a:ea typeface="Arial" charset="0"/>
                <a:cs typeface="Arial" charset="0"/>
              </a:rPr>
              <a:t>this is that which hath been spoken through the prophet </a:t>
            </a: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Joel</a:t>
            </a:r>
            <a:r>
              <a:rPr lang="mr-IN" sz="3200" dirty="0" smtClean="0">
                <a:latin typeface="Arial" charset="0"/>
                <a:ea typeface="Arial" charset="0"/>
                <a:cs typeface="Arial" charset="0"/>
              </a:rPr>
              <a:t>…</a:t>
            </a: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”</a:t>
            </a:r>
            <a:endParaRPr lang="en-US" sz="3200" dirty="0"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3200" i="1" dirty="0" smtClean="0">
                <a:latin typeface="Arial" charset="0"/>
                <a:ea typeface="Arial" charset="0"/>
                <a:cs typeface="Arial" charset="0"/>
              </a:rPr>
              <a:t>(Acts 2:14-21, quoting Joel 2:28-32)</a:t>
            </a:r>
            <a:endParaRPr lang="en-US" sz="3200" i="1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969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“This is That”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4"/>
                </a:solidFill>
                <a:latin typeface="Arial" charset="0"/>
                <a:ea typeface="Arial" charset="0"/>
                <a:cs typeface="Arial" charset="0"/>
              </a:rPr>
              <a:t>Our Salvation in the Book of Joel</a:t>
            </a:r>
            <a:endParaRPr lang="en-US" sz="3600" dirty="0">
              <a:solidFill>
                <a:schemeClr val="accent4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33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Sin &amp; Salvation in Joel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600" dirty="0" smtClean="0">
                <a:latin typeface="Arial" charset="0"/>
                <a:ea typeface="Arial" charset="0"/>
                <a:cs typeface="Arial" charset="0"/>
              </a:rPr>
              <a:t>Our sin is Joel </a:t>
            </a:r>
            <a:r>
              <a:rPr lang="en-US" sz="3600" dirty="0" smtClean="0">
                <a:latin typeface="Arial" charset="0"/>
                <a:ea typeface="Arial" charset="0"/>
                <a:cs typeface="Arial" charset="0"/>
              </a:rPr>
              <a:t>1:4-12 </a:t>
            </a:r>
            <a:endParaRPr lang="en-US" sz="3600" dirty="0" smtClean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n-US" sz="3600" dirty="0" smtClean="0">
                <a:latin typeface="Arial" charset="0"/>
                <a:ea typeface="Arial" charset="0"/>
                <a:cs typeface="Arial" charset="0"/>
              </a:rPr>
              <a:t>Our salvation is Joel 2:18-27</a:t>
            </a:r>
          </a:p>
          <a:p>
            <a:pPr>
              <a:lnSpc>
                <a:spcPct val="150000"/>
              </a:lnSpc>
            </a:pPr>
            <a:r>
              <a:rPr lang="en-US" sz="3600" dirty="0" smtClean="0">
                <a:latin typeface="Arial" charset="0"/>
                <a:ea typeface="Arial" charset="0"/>
                <a:cs typeface="Arial" charset="0"/>
              </a:rPr>
              <a:t>Our response is Joel </a:t>
            </a:r>
            <a:r>
              <a:rPr lang="en-US" sz="3600" dirty="0" smtClean="0">
                <a:latin typeface="Arial" charset="0"/>
                <a:ea typeface="Arial" charset="0"/>
                <a:cs typeface="Arial" charset="0"/>
              </a:rPr>
              <a:t>2:12-14</a:t>
            </a:r>
          </a:p>
          <a:p>
            <a:pPr>
              <a:lnSpc>
                <a:spcPct val="150000"/>
              </a:lnSpc>
            </a:pPr>
            <a:r>
              <a:rPr lang="en-US" sz="3600" dirty="0">
                <a:latin typeface="Arial" charset="0"/>
                <a:ea typeface="Arial" charset="0"/>
                <a:cs typeface="Arial" charset="0"/>
              </a:rPr>
              <a:t>Our hope is Joel </a:t>
            </a:r>
            <a:r>
              <a:rPr lang="en-US" sz="3600" dirty="0" smtClean="0">
                <a:latin typeface="Arial" charset="0"/>
                <a:ea typeface="Arial" charset="0"/>
                <a:cs typeface="Arial" charset="0"/>
              </a:rPr>
              <a:t>3:18-21</a:t>
            </a:r>
            <a:endParaRPr lang="en-US" sz="36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178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“This is That”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4"/>
                </a:solidFill>
                <a:latin typeface="Arial" charset="0"/>
                <a:ea typeface="Arial" charset="0"/>
                <a:cs typeface="Arial" charset="0"/>
              </a:rPr>
              <a:t>For Jehovah dwells in Zion</a:t>
            </a:r>
            <a:endParaRPr lang="en-US" sz="3600" dirty="0">
              <a:solidFill>
                <a:schemeClr val="accent4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2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508</TotalTime>
  <Words>75</Words>
  <Application>Microsoft Macintosh PowerPoint</Application>
  <PresentationFormat>On-screen Show (4:3)</PresentationFormat>
  <Paragraphs>12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Arial</vt:lpstr>
      <vt:lpstr>Office Theme</vt:lpstr>
      <vt:lpstr>PowerPoint Presentation</vt:lpstr>
      <vt:lpstr>“This is That”</vt:lpstr>
      <vt:lpstr>Sin &amp; Salvation in Joel</vt:lpstr>
      <vt:lpstr>“This is That”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11</cp:revision>
  <dcterms:created xsi:type="dcterms:W3CDTF">2021-07-28T15:32:39Z</dcterms:created>
  <dcterms:modified xsi:type="dcterms:W3CDTF">2021-09-04T21:49:59Z</dcterms:modified>
</cp:coreProperties>
</file>