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9"/>
  </p:handoutMasterIdLst>
  <p:sldIdLst>
    <p:sldId id="274" r:id="rId2"/>
    <p:sldId id="265" r:id="rId3"/>
    <p:sldId id="273" r:id="rId4"/>
    <p:sldId id="262" r:id="rId5"/>
    <p:sldId id="271" r:id="rId6"/>
    <p:sldId id="27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D6D6D6"/>
    <a:srgbClr val="C1C1C1"/>
    <a:srgbClr val="EBEBEB"/>
    <a:srgbClr val="FF2F92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07"/>
    <p:restoredTop sz="94760"/>
  </p:normalViewPr>
  <p:slideViewPr>
    <p:cSldViewPr snapToGrid="0" snapToObjects="1">
      <p:cViewPr varScale="1">
        <p:scale>
          <a:sx n="109" d="100"/>
          <a:sy n="109" d="100"/>
        </p:scale>
        <p:origin x="4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95C0D-6003-1A4A-BE8C-0A303EB7A28B}" type="datetimeFigureOut">
              <a:rPr lang="en-US" smtClean="0"/>
              <a:t>8/19/21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21864-FC75-C04D-AE97-B2AB0AA19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96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8/19/21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5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8/19/21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8/19/21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8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8/19/21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8/19/21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4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8/19/21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8/19/21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4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8/19/21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4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8/19/21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5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8/19/21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2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8/19/21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6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1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Neither Hot </a:t>
            </a:r>
            <a:br>
              <a:rPr lang="en-US" sz="8000" dirty="0" smtClean="0"/>
            </a:br>
            <a:r>
              <a:rPr lang="en-US" sz="8000" dirty="0" smtClean="0"/>
              <a:t>Nor Cold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19"/>
            <a:ext cx="5918454" cy="1335275"/>
          </a:xfrm>
        </p:spPr>
        <p:txBody>
          <a:bodyPr anchor="ctr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Church in </a:t>
            </a:r>
            <a:r>
              <a:rPr lang="en-US" sz="3600" dirty="0" smtClean="0">
                <a:solidFill>
                  <a:schemeClr val="bg1"/>
                </a:solidFill>
              </a:rPr>
              <a:t>Laodicea Revelation 3:14-22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p Of Colossae Laodicea And Hierapolis - Maping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7" y="715108"/>
            <a:ext cx="9152095" cy="47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8/87/Pamukkale_32.jpg/1024px-Pamukkale_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23" y="103034"/>
            <a:ext cx="4164565" cy="275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7151077" y="2461846"/>
            <a:ext cx="0" cy="7502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arrow turbulent stream running through a forest of spindly tre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39" y="3946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591908" y="3985846"/>
            <a:ext cx="1918747" cy="1219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1933678" y="4595446"/>
            <a:ext cx="316523" cy="293077"/>
          </a:xfrm>
          <a:prstGeom prst="star5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462 L 0.51684 -0.156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528"/>
            <a:ext cx="7772400" cy="160934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What the Spirit Says to the Church at Laodicea (Revelation 3:14-22)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799" y="1857810"/>
            <a:ext cx="7772400" cy="2731476"/>
          </a:xfrm>
        </p:spPr>
        <p:txBody>
          <a:bodyPr>
            <a:normAutofit/>
          </a:bodyPr>
          <a:lstStyle/>
          <a:p>
            <a:pPr marL="458788" indent="-458788">
              <a:lnSpc>
                <a:spcPct val="100000"/>
              </a:lnSpc>
              <a:spcAft>
                <a:spcPts val="120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A stagnant church, worthless, repulsive to the Lord. (15-16)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458788" indent="-458788">
              <a:lnSpc>
                <a:spcPct val="100000"/>
              </a:lnSpc>
              <a:spcAft>
                <a:spcPts val="120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External comfort blinded them to their spiritual wretchedness. (17)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5207" y="4991793"/>
            <a:ext cx="611358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If this is us</a:t>
            </a:r>
            <a:r>
              <a:rPr lang="en-US" sz="3600" smtClean="0"/>
              <a:t>, what do we do?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613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798" y="1899138"/>
            <a:ext cx="7772401" cy="455781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</a:pPr>
            <a:r>
              <a:rPr lang="en-US" sz="3600" b="1" dirty="0" smtClean="0">
                <a:solidFill>
                  <a:schemeClr val="bg1"/>
                </a:solidFill>
              </a:rPr>
              <a:t>Poverty</a:t>
            </a:r>
            <a:r>
              <a:rPr lang="en-US" sz="3600" dirty="0" smtClean="0">
                <a:solidFill>
                  <a:schemeClr val="bg1"/>
                </a:solidFill>
              </a:rPr>
              <a:t> (</a:t>
            </a:r>
            <a:r>
              <a:rPr lang="en-US" sz="3600" i="1" dirty="0" smtClean="0">
                <a:solidFill>
                  <a:schemeClr val="bg1"/>
                </a:solidFill>
              </a:rPr>
              <a:t>Riches without wealth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458788" indent="-458788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</a:pPr>
            <a:r>
              <a:rPr lang="en-US" sz="3600" b="1" dirty="0" smtClean="0">
                <a:solidFill>
                  <a:schemeClr val="bg1"/>
                </a:solidFill>
              </a:rPr>
              <a:t>Shame</a:t>
            </a:r>
            <a:r>
              <a:rPr lang="en-US" sz="3600" dirty="0" smtClean="0">
                <a:solidFill>
                  <a:schemeClr val="bg1"/>
                </a:solidFill>
              </a:rPr>
              <a:t> (</a:t>
            </a:r>
            <a:r>
              <a:rPr lang="en-US" sz="3200" i="1" dirty="0" smtClean="0">
                <a:solidFill>
                  <a:schemeClr val="bg1"/>
                </a:solidFill>
              </a:rPr>
              <a:t>Appearance without honor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458788" indent="-458788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</a:pPr>
            <a:r>
              <a:rPr lang="en-US" sz="3600" b="1" dirty="0" smtClean="0">
                <a:solidFill>
                  <a:schemeClr val="bg1"/>
                </a:solidFill>
              </a:rPr>
              <a:t>Blindness</a:t>
            </a:r>
            <a:r>
              <a:rPr lang="en-US" sz="3600" dirty="0" smtClean="0">
                <a:solidFill>
                  <a:schemeClr val="bg1"/>
                </a:solidFill>
              </a:rPr>
              <a:t> (</a:t>
            </a:r>
            <a:r>
              <a:rPr lang="en-US" sz="3600" i="1" dirty="0" smtClean="0">
                <a:solidFill>
                  <a:schemeClr val="bg1"/>
                </a:solidFill>
              </a:rPr>
              <a:t>Sight without vision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881"/>
            <a:ext cx="77724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What The Lord Sees &amp; Advises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(Revelation 3:14-22)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7139" y="2603879"/>
            <a:ext cx="686972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Buy Jesus’ refined gold (</a:t>
            </a:r>
            <a:r>
              <a:rPr lang="en-US" sz="2800" i="1" dirty="0" smtClean="0"/>
              <a:t>13:17; 21:18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37139" y="3893395"/>
            <a:ext cx="686972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Wear His white garments (</a:t>
            </a:r>
            <a:r>
              <a:rPr lang="en-US" sz="2800" i="1" dirty="0" smtClean="0"/>
              <a:t>7:14; 19:8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37137" y="5182911"/>
            <a:ext cx="686972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Use His healing salve (</a:t>
            </a:r>
            <a:r>
              <a:rPr lang="en-US" sz="2800" i="1" dirty="0" smtClean="0"/>
              <a:t>1:1,15; John 9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1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528"/>
            <a:ext cx="7772400" cy="160934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 Harsh Message? </a:t>
            </a:r>
            <a:b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(Revelation 3:14-22)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3176954"/>
            <a:ext cx="7772400" cy="3071446"/>
          </a:xfrm>
        </p:spPr>
        <p:txBody>
          <a:bodyPr>
            <a:noAutofit/>
          </a:bodyPr>
          <a:lstStyle/>
          <a:p>
            <a:pPr marL="458788" indent="-458788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He rebukes and disciplines because He loves. (19)</a:t>
            </a:r>
          </a:p>
          <a:p>
            <a:pPr marL="458788" indent="-458788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He continues to stand at the door, knock, and </a:t>
            </a:r>
            <a:r>
              <a:rPr lang="en-US" sz="3600" dirty="0" smtClean="0">
                <a:solidFill>
                  <a:schemeClr val="bg1"/>
                </a:solidFill>
              </a:rPr>
              <a:t>call. (20)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458788" indent="-458788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He offers intimate fellowship and a seat on His throne. (21)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7139" y="1800966"/>
            <a:ext cx="686972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Jesus the Amen, the Faithful &amp; True Witness, the Origin of Creation. (14)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8801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Hear What The Spirit Says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486655"/>
            <a:ext cx="6244590" cy="155073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“Be zealous </a:t>
            </a:r>
            <a:r>
              <a:rPr lang="en-US" sz="3200" smtClean="0">
                <a:solidFill>
                  <a:schemeClr val="bg1"/>
                </a:solidFill>
              </a:rPr>
              <a:t>and repent </a:t>
            </a:r>
            <a:r>
              <a:rPr lang="mr-IN" sz="3200" dirty="0" smtClean="0">
                <a:solidFill>
                  <a:schemeClr val="bg1"/>
                </a:solidFill>
              </a:rPr>
              <a:t>…</a:t>
            </a:r>
            <a:r>
              <a:rPr lang="en-US" sz="3200" dirty="0" smtClean="0">
                <a:solidFill>
                  <a:schemeClr val="bg1"/>
                </a:solidFill>
              </a:rPr>
              <a:t> hear My voice, open the door, and I will come in.” </a:t>
            </a:r>
            <a:r>
              <a:rPr lang="en-US" sz="3200" i="1" dirty="0" smtClean="0">
                <a:solidFill>
                  <a:schemeClr val="bg1"/>
                </a:solidFill>
              </a:rPr>
              <a:t>Revelation </a:t>
            </a:r>
            <a:r>
              <a:rPr lang="en-US" sz="3200" i="1" dirty="0" smtClean="0">
                <a:solidFill>
                  <a:schemeClr val="bg1"/>
                </a:solidFill>
              </a:rPr>
              <a:t>3:19-20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15687</TotalTime>
  <Words>200</Words>
  <Application>Microsoft Macintosh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Mangal</vt:lpstr>
      <vt:lpstr>Rockwell</vt:lpstr>
      <vt:lpstr>Rockwell Condensed</vt:lpstr>
      <vt:lpstr>Rockwell Extra Bold</vt:lpstr>
      <vt:lpstr>Wingdings</vt:lpstr>
      <vt:lpstr>Arial</vt:lpstr>
      <vt:lpstr>Wood Type</vt:lpstr>
      <vt:lpstr>PowerPoint Presentation</vt:lpstr>
      <vt:lpstr>Neither Hot  Nor Cold</vt:lpstr>
      <vt:lpstr>PowerPoint Presentation</vt:lpstr>
      <vt:lpstr>What the Spirit Says to the Church at Laodicea (Revelation 3:14-22)</vt:lpstr>
      <vt:lpstr>What The Lord Sees &amp; Advises (Revelation 3:14-22)</vt:lpstr>
      <vt:lpstr>A Harsh Message?  (Revelation 3:14-22)</vt:lpstr>
      <vt:lpstr>Hear What The Spirit Says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 what the Spirit Says</dc:title>
  <dc:creator>Microsoft Office User</dc:creator>
  <cp:lastModifiedBy>Microsoft Office User</cp:lastModifiedBy>
  <cp:revision>127</cp:revision>
  <cp:lastPrinted>2021-08-20T21:22:56Z</cp:lastPrinted>
  <dcterms:created xsi:type="dcterms:W3CDTF">2021-01-17T03:12:04Z</dcterms:created>
  <dcterms:modified xsi:type="dcterms:W3CDTF">2021-08-21T23:58:10Z</dcterms:modified>
</cp:coreProperties>
</file>