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8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0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6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0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EED-B3E6-4B11-8861-67769A0C6EC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64821-4D69-4A0F-861A-5284C131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A71EF9-6FDC-40AA-AE2A-BC35FEAF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05" y="2444852"/>
            <a:ext cx="4703371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258731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64821-4D69-4A0F-861A-5284C131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A71EF9-6FDC-40AA-AE2A-BC35FEAF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36" y="82096"/>
            <a:ext cx="7886700" cy="97480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Who Do Men Say I Am?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45DF040-2B7A-4B70-BA7E-10DB83FC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709" y="1139000"/>
            <a:ext cx="5949537" cy="5035138"/>
          </a:xfrm>
          <a:solidFill>
            <a:srgbClr val="FFFFFF">
              <a:alpha val="47843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Matt 13:54-57 (v.55)</a:t>
            </a:r>
          </a:p>
          <a:p>
            <a:pPr lvl="1"/>
            <a:r>
              <a:rPr lang="en-US" dirty="0"/>
              <a:t>Just the carpenter’s son (Joseph)</a:t>
            </a:r>
          </a:p>
          <a:p>
            <a:pPr lvl="1"/>
            <a:r>
              <a:rPr lang="en-US" dirty="0"/>
              <a:t>Son of Mary</a:t>
            </a:r>
          </a:p>
          <a:p>
            <a:pPr lvl="1"/>
            <a:r>
              <a:rPr lang="en-US" dirty="0"/>
              <a:t>Brothers – James, Joseph, Simon, Judas</a:t>
            </a:r>
          </a:p>
          <a:p>
            <a:pPr marL="0" indent="0">
              <a:buNone/>
            </a:pPr>
            <a:r>
              <a:rPr lang="en-US" sz="3200" b="1" dirty="0"/>
              <a:t>Matt 21:10-11 (v.11)</a:t>
            </a:r>
          </a:p>
          <a:p>
            <a:pPr lvl="1"/>
            <a:r>
              <a:rPr lang="en-US" dirty="0"/>
              <a:t>Jesus of Nazareth</a:t>
            </a:r>
          </a:p>
          <a:p>
            <a:pPr lvl="1"/>
            <a:r>
              <a:rPr lang="en-US" dirty="0"/>
              <a:t>A prophet </a:t>
            </a:r>
          </a:p>
          <a:p>
            <a:pPr marL="0" indent="0">
              <a:buNone/>
            </a:pPr>
            <a:r>
              <a:rPr lang="en-US" sz="3200" b="1" dirty="0"/>
              <a:t>Matt 16:14</a:t>
            </a:r>
          </a:p>
          <a:p>
            <a:pPr lvl="1"/>
            <a:r>
              <a:rPr lang="en-US" dirty="0"/>
              <a:t>John the Baptist</a:t>
            </a:r>
          </a:p>
          <a:p>
            <a:pPr lvl="1"/>
            <a:r>
              <a:rPr lang="en-US" dirty="0"/>
              <a:t>Elijah</a:t>
            </a:r>
          </a:p>
          <a:p>
            <a:pPr lvl="1"/>
            <a:r>
              <a:rPr lang="en-US" dirty="0"/>
              <a:t>Jeremiah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6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64821-4D69-4A0F-861A-5284C131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A71EF9-6FDC-40AA-AE2A-BC35FEAF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54" y="101162"/>
            <a:ext cx="7886700" cy="96145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 About the Prophets?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45DF040-2B7A-4B70-BA7E-10DB83FC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83" y="1175658"/>
            <a:ext cx="5937662" cy="4702628"/>
          </a:xfrm>
          <a:solidFill>
            <a:srgbClr val="FFFFFF">
              <a:alpha val="47843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Prophets Testimony</a:t>
            </a:r>
          </a:p>
          <a:p>
            <a:r>
              <a:rPr lang="en-US" sz="2400" dirty="0"/>
              <a:t>Isaiah – Jesus is the Wonderful Counselor, Mighty God, Prince of Peace, Everlasting Father (Isa 9:6)</a:t>
            </a:r>
          </a:p>
          <a:p>
            <a:r>
              <a:rPr lang="en-US" sz="2400" dirty="0"/>
              <a:t>John the Baptist - Behold - the Lamb of God (Jn 1:29)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600" b="1" dirty="0"/>
              <a:t>God the Father’s Testimony</a:t>
            </a:r>
          </a:p>
          <a:p>
            <a:r>
              <a:rPr lang="en-US" sz="2400" dirty="0"/>
              <a:t>This is My beloved Son, in whom I am well pleased. (Mt 3:17)</a:t>
            </a:r>
          </a:p>
        </p:txBody>
      </p:sp>
    </p:spTree>
    <p:extLst>
      <p:ext uri="{BB962C8B-B14F-4D97-AF65-F5344CB8AC3E}">
        <p14:creationId xmlns:p14="http://schemas.microsoft.com/office/powerpoint/2010/main" val="144461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64821-4D69-4A0F-861A-5284C131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A71EF9-6FDC-40AA-AE2A-BC35FEAF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726"/>
            <a:ext cx="7886700" cy="89020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Who Am I?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45DF040-2B7A-4B70-BA7E-10DB83FC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707" y="1175657"/>
            <a:ext cx="6103918" cy="5415147"/>
          </a:xfrm>
          <a:solidFill>
            <a:srgbClr val="FFFFFF">
              <a:alpha val="47843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Jesus’ Testimony</a:t>
            </a:r>
          </a:p>
          <a:p>
            <a:r>
              <a:rPr lang="en-US" sz="2400" dirty="0"/>
              <a:t>I am The Door (Jn 10:7-9)</a:t>
            </a:r>
          </a:p>
          <a:p>
            <a:r>
              <a:rPr lang="en-US" sz="2400" dirty="0"/>
              <a:t>I am The Way, The Truth, The Life (Jn 14:6)</a:t>
            </a:r>
          </a:p>
          <a:p>
            <a:r>
              <a:rPr lang="en-US" sz="2400" dirty="0"/>
              <a:t>I am The Resurrection and the Life (Jn 11:25)</a:t>
            </a:r>
          </a:p>
          <a:p>
            <a:r>
              <a:rPr lang="en-US" sz="2400" dirty="0"/>
              <a:t>I am the Alpha and Omega (Rev 22:13)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600" b="1" dirty="0"/>
              <a:t>Angels and Apostles Testimony</a:t>
            </a:r>
          </a:p>
          <a:p>
            <a:r>
              <a:rPr lang="en-US" sz="2400" dirty="0"/>
              <a:t>Angels - Jesus is our Savior, Messiah, and Lord (Lk 2:11)</a:t>
            </a:r>
          </a:p>
          <a:p>
            <a:r>
              <a:rPr lang="en-US" sz="2400" dirty="0"/>
              <a:t>Peter answered: “You are the Christ, the Son of the living God” (Mt 16:16)</a:t>
            </a:r>
          </a:p>
        </p:txBody>
      </p:sp>
    </p:spTree>
    <p:extLst>
      <p:ext uri="{BB962C8B-B14F-4D97-AF65-F5344CB8AC3E}">
        <p14:creationId xmlns:p14="http://schemas.microsoft.com/office/powerpoint/2010/main" val="2119084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208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Who Am I?</vt:lpstr>
      <vt:lpstr>Who Do Men Say I Am?</vt:lpstr>
      <vt:lpstr>What About the Prophets?</vt:lpstr>
      <vt:lpstr>Who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Robert McDonald</cp:lastModifiedBy>
  <cp:revision>14</cp:revision>
  <cp:lastPrinted>2018-03-30T03:35:28Z</cp:lastPrinted>
  <dcterms:created xsi:type="dcterms:W3CDTF">2018-03-30T02:42:20Z</dcterms:created>
  <dcterms:modified xsi:type="dcterms:W3CDTF">2021-07-18T00:20:47Z</dcterms:modified>
</cp:coreProperties>
</file>