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58" r:id="rId4"/>
    <p:sldId id="259" r:id="rId5"/>
    <p:sldId id="260" r:id="rId6"/>
    <p:sldId id="290" r:id="rId7"/>
    <p:sldId id="262" r:id="rId8"/>
    <p:sldId id="263" r:id="rId9"/>
    <p:sldId id="264" r:id="rId10"/>
    <p:sldId id="265" r:id="rId11"/>
    <p:sldId id="261"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9" r:id="rId32"/>
    <p:sldId id="291"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72" d="100"/>
          <a:sy n="72"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41FDE-DFBD-482D-A406-7A570B753B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A73362D-243B-40A1-9621-B008EFAF6F02}">
      <dgm:prSet/>
      <dgm:spPr/>
      <dgm:t>
        <a:bodyPr/>
        <a:lstStyle/>
        <a:p>
          <a:r>
            <a:rPr lang="en-US" b="1" i="0"/>
            <a:t>Determines understanding of this life’s meaning and purpose</a:t>
          </a:r>
          <a:endParaRPr lang="en-US"/>
        </a:p>
      </dgm:t>
    </dgm:pt>
    <dgm:pt modelId="{E10BF16A-A9AF-4BDD-8CB3-9A24FD2B9785}" type="parTrans" cxnId="{90D81DBA-4932-40EF-A6C6-48E4A464BF5C}">
      <dgm:prSet/>
      <dgm:spPr/>
      <dgm:t>
        <a:bodyPr/>
        <a:lstStyle/>
        <a:p>
          <a:endParaRPr lang="en-US"/>
        </a:p>
      </dgm:t>
    </dgm:pt>
    <dgm:pt modelId="{CF8B1A95-0A40-41B7-9E8B-EBE994FD487F}" type="sibTrans" cxnId="{90D81DBA-4932-40EF-A6C6-48E4A464BF5C}">
      <dgm:prSet/>
      <dgm:spPr/>
      <dgm:t>
        <a:bodyPr/>
        <a:lstStyle/>
        <a:p>
          <a:endParaRPr lang="en-US"/>
        </a:p>
      </dgm:t>
    </dgm:pt>
    <dgm:pt modelId="{C4F8FBD9-1FCC-4003-A96A-B2F6BE4D3CBC}">
      <dgm:prSet/>
      <dgm:spPr/>
      <dgm:t>
        <a:bodyPr/>
        <a:lstStyle/>
        <a:p>
          <a:r>
            <a:rPr lang="en-US" b="1" i="0" dirty="0"/>
            <a:t>Determines the roles – behaviors – priorities we choose for ourselves while in this life</a:t>
          </a:r>
          <a:endParaRPr lang="en-US" dirty="0"/>
        </a:p>
      </dgm:t>
    </dgm:pt>
    <dgm:pt modelId="{CE47F2D4-75CB-4578-A312-54897109E882}" type="parTrans" cxnId="{57928923-3146-4591-AB0D-226BF0E643AC}">
      <dgm:prSet/>
      <dgm:spPr/>
      <dgm:t>
        <a:bodyPr/>
        <a:lstStyle/>
        <a:p>
          <a:endParaRPr lang="en-US"/>
        </a:p>
      </dgm:t>
    </dgm:pt>
    <dgm:pt modelId="{C2CE7E8C-C0E2-496F-9EB4-2D7BF6DD122A}" type="sibTrans" cxnId="{57928923-3146-4591-AB0D-226BF0E643AC}">
      <dgm:prSet/>
      <dgm:spPr/>
      <dgm:t>
        <a:bodyPr/>
        <a:lstStyle/>
        <a:p>
          <a:endParaRPr lang="en-US"/>
        </a:p>
      </dgm:t>
    </dgm:pt>
    <dgm:pt modelId="{8B6361EC-80FD-4B0B-B9DE-250074551553}" type="pres">
      <dgm:prSet presAssocID="{2F141FDE-DFBD-482D-A406-7A570B753BB8}" presName="linear" presStyleCnt="0">
        <dgm:presLayoutVars>
          <dgm:animLvl val="lvl"/>
          <dgm:resizeHandles val="exact"/>
        </dgm:presLayoutVars>
      </dgm:prSet>
      <dgm:spPr/>
    </dgm:pt>
    <dgm:pt modelId="{1D03FD88-04EA-4B73-B567-38D03B2AA11A}" type="pres">
      <dgm:prSet presAssocID="{7A73362D-243B-40A1-9621-B008EFAF6F02}" presName="parentText" presStyleLbl="node1" presStyleIdx="0" presStyleCnt="2">
        <dgm:presLayoutVars>
          <dgm:chMax val="0"/>
          <dgm:bulletEnabled val="1"/>
        </dgm:presLayoutVars>
      </dgm:prSet>
      <dgm:spPr/>
    </dgm:pt>
    <dgm:pt modelId="{9622368E-CD24-4832-AE6A-13F62518C512}" type="pres">
      <dgm:prSet presAssocID="{CF8B1A95-0A40-41B7-9E8B-EBE994FD487F}" presName="spacer" presStyleCnt="0"/>
      <dgm:spPr/>
    </dgm:pt>
    <dgm:pt modelId="{0DA0CDD5-EF14-4C83-A90E-AE75E169B121}" type="pres">
      <dgm:prSet presAssocID="{C4F8FBD9-1FCC-4003-A96A-B2F6BE4D3CBC}" presName="parentText" presStyleLbl="node1" presStyleIdx="1" presStyleCnt="2">
        <dgm:presLayoutVars>
          <dgm:chMax val="0"/>
          <dgm:bulletEnabled val="1"/>
        </dgm:presLayoutVars>
      </dgm:prSet>
      <dgm:spPr/>
    </dgm:pt>
  </dgm:ptLst>
  <dgm:cxnLst>
    <dgm:cxn modelId="{57928923-3146-4591-AB0D-226BF0E643AC}" srcId="{2F141FDE-DFBD-482D-A406-7A570B753BB8}" destId="{C4F8FBD9-1FCC-4003-A96A-B2F6BE4D3CBC}" srcOrd="1" destOrd="0" parTransId="{CE47F2D4-75CB-4578-A312-54897109E882}" sibTransId="{C2CE7E8C-C0E2-496F-9EB4-2D7BF6DD122A}"/>
    <dgm:cxn modelId="{AEEC1C25-9856-4952-A4CF-9AD31DD04030}" type="presOf" srcId="{C4F8FBD9-1FCC-4003-A96A-B2F6BE4D3CBC}" destId="{0DA0CDD5-EF14-4C83-A90E-AE75E169B121}" srcOrd="0" destOrd="0" presId="urn:microsoft.com/office/officeart/2005/8/layout/vList2"/>
    <dgm:cxn modelId="{90D81DBA-4932-40EF-A6C6-48E4A464BF5C}" srcId="{2F141FDE-DFBD-482D-A406-7A570B753BB8}" destId="{7A73362D-243B-40A1-9621-B008EFAF6F02}" srcOrd="0" destOrd="0" parTransId="{E10BF16A-A9AF-4BDD-8CB3-9A24FD2B9785}" sibTransId="{CF8B1A95-0A40-41B7-9E8B-EBE994FD487F}"/>
    <dgm:cxn modelId="{5AA444D8-50CB-45A2-B507-B69C23075FE3}" type="presOf" srcId="{2F141FDE-DFBD-482D-A406-7A570B753BB8}" destId="{8B6361EC-80FD-4B0B-B9DE-250074551553}" srcOrd="0" destOrd="0" presId="urn:microsoft.com/office/officeart/2005/8/layout/vList2"/>
    <dgm:cxn modelId="{163DBDDC-1C4D-473E-BFC1-ACF5E3DEF794}" type="presOf" srcId="{7A73362D-243B-40A1-9621-B008EFAF6F02}" destId="{1D03FD88-04EA-4B73-B567-38D03B2AA11A}" srcOrd="0" destOrd="0" presId="urn:microsoft.com/office/officeart/2005/8/layout/vList2"/>
    <dgm:cxn modelId="{1CA3FF69-D359-475E-BA28-597F56BB3D44}" type="presParOf" srcId="{8B6361EC-80FD-4B0B-B9DE-250074551553}" destId="{1D03FD88-04EA-4B73-B567-38D03B2AA11A}" srcOrd="0" destOrd="0" presId="urn:microsoft.com/office/officeart/2005/8/layout/vList2"/>
    <dgm:cxn modelId="{C2A4DFCD-ACDF-49EA-A3C6-8996EF4595B1}" type="presParOf" srcId="{8B6361EC-80FD-4B0B-B9DE-250074551553}" destId="{9622368E-CD24-4832-AE6A-13F62518C512}" srcOrd="1" destOrd="0" presId="urn:microsoft.com/office/officeart/2005/8/layout/vList2"/>
    <dgm:cxn modelId="{54AF3E8C-A45F-4480-9759-A994E36D7250}" type="presParOf" srcId="{8B6361EC-80FD-4B0B-B9DE-250074551553}" destId="{0DA0CDD5-EF14-4C83-A90E-AE75E169B12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A963F4-BC10-428B-904B-0ECEC8EE3347}" type="doc">
      <dgm:prSet loTypeId="urn:microsoft.com/office/officeart/2005/8/layout/hList1" loCatId="list" qsTypeId="urn:microsoft.com/office/officeart/2005/8/quickstyle/simple4" qsCatId="simple" csTypeId="urn:microsoft.com/office/officeart/2005/8/colors/colorful1" csCatId="colorful"/>
      <dgm:spPr/>
      <dgm:t>
        <a:bodyPr/>
        <a:lstStyle/>
        <a:p>
          <a:endParaRPr lang="en-US"/>
        </a:p>
      </dgm:t>
    </dgm:pt>
    <dgm:pt modelId="{75B0A2D9-5528-4412-A0E2-3D29B7788748}">
      <dgm:prSet/>
      <dgm:spPr/>
      <dgm:t>
        <a:bodyPr/>
        <a:lstStyle/>
        <a:p>
          <a:r>
            <a:rPr lang="en-US" b="1" i="0"/>
            <a:t>Having become united to Christ in baptism, given eternal life, and chosen to be God’s Sons:</a:t>
          </a:r>
          <a:endParaRPr lang="en-US"/>
        </a:p>
      </dgm:t>
    </dgm:pt>
    <dgm:pt modelId="{0FF157F8-8CCD-4321-8953-6794FBF6AF4C}" type="parTrans" cxnId="{B1B77445-EFBF-4B54-85E4-D546F2A1B75D}">
      <dgm:prSet/>
      <dgm:spPr/>
      <dgm:t>
        <a:bodyPr/>
        <a:lstStyle/>
        <a:p>
          <a:endParaRPr lang="en-US"/>
        </a:p>
      </dgm:t>
    </dgm:pt>
    <dgm:pt modelId="{B22D2B26-80BF-41D5-B8F3-5257B39B6318}" type="sibTrans" cxnId="{B1B77445-EFBF-4B54-85E4-D546F2A1B75D}">
      <dgm:prSet/>
      <dgm:spPr/>
      <dgm:t>
        <a:bodyPr/>
        <a:lstStyle/>
        <a:p>
          <a:endParaRPr lang="en-US"/>
        </a:p>
      </dgm:t>
    </dgm:pt>
    <dgm:pt modelId="{F4B442C8-8AB6-4F8F-A67D-F5398DC7075B}">
      <dgm:prSet/>
      <dgm:spPr/>
      <dgm:t>
        <a:bodyPr/>
        <a:lstStyle/>
        <a:p>
          <a:r>
            <a:rPr lang="en-US" b="1" i="0"/>
            <a:t>Journey </a:t>
          </a:r>
          <a:r>
            <a:rPr lang="en-US" b="1" i="0" u="sng"/>
            <a:t>to Christ </a:t>
          </a:r>
          <a:r>
            <a:rPr lang="en-US" b="1" i="0"/>
            <a:t>Ends:</a:t>
          </a:r>
          <a:endParaRPr lang="en-US"/>
        </a:p>
      </dgm:t>
    </dgm:pt>
    <dgm:pt modelId="{5FE25C87-8C4C-4DC5-9D2E-5F92E1A2175B}" type="parTrans" cxnId="{9BE91B09-9F33-40B2-ADEE-70011BF589D5}">
      <dgm:prSet/>
      <dgm:spPr/>
      <dgm:t>
        <a:bodyPr/>
        <a:lstStyle/>
        <a:p>
          <a:endParaRPr lang="en-US"/>
        </a:p>
      </dgm:t>
    </dgm:pt>
    <dgm:pt modelId="{C2A85AB7-0645-4827-9D7F-C43C9EB6ABE4}" type="sibTrans" cxnId="{9BE91B09-9F33-40B2-ADEE-70011BF589D5}">
      <dgm:prSet/>
      <dgm:spPr/>
      <dgm:t>
        <a:bodyPr/>
        <a:lstStyle/>
        <a:p>
          <a:endParaRPr lang="en-US"/>
        </a:p>
      </dgm:t>
    </dgm:pt>
    <dgm:pt modelId="{7373D4A9-1892-480D-9860-5EB24A27459A}">
      <dgm:prSet/>
      <dgm:spPr/>
      <dgm:t>
        <a:bodyPr/>
        <a:lstStyle/>
        <a:p>
          <a:r>
            <a:rPr lang="en-US" b="1" i="0"/>
            <a:t>Not the End of Life’s Journey</a:t>
          </a:r>
          <a:endParaRPr lang="en-US"/>
        </a:p>
      </dgm:t>
    </dgm:pt>
    <dgm:pt modelId="{3211A5AB-F522-4438-8785-045C836847A3}" type="parTrans" cxnId="{FC50CB38-994D-4874-B3A1-46995EE2C2D1}">
      <dgm:prSet/>
      <dgm:spPr/>
      <dgm:t>
        <a:bodyPr/>
        <a:lstStyle/>
        <a:p>
          <a:endParaRPr lang="en-US"/>
        </a:p>
      </dgm:t>
    </dgm:pt>
    <dgm:pt modelId="{94B5CE90-6AC4-4BD7-8C69-F539B86E1101}" type="sibTrans" cxnId="{FC50CB38-994D-4874-B3A1-46995EE2C2D1}">
      <dgm:prSet/>
      <dgm:spPr/>
      <dgm:t>
        <a:bodyPr/>
        <a:lstStyle/>
        <a:p>
          <a:endParaRPr lang="en-US"/>
        </a:p>
      </dgm:t>
    </dgm:pt>
    <dgm:pt modelId="{560AEB9A-C79E-4C1C-B619-1631FACCE49A}">
      <dgm:prSet/>
      <dgm:spPr/>
      <dgm:t>
        <a:bodyPr/>
        <a:lstStyle/>
        <a:p>
          <a:r>
            <a:rPr lang="en-US" b="1" i="0"/>
            <a:t>Not our Destination</a:t>
          </a:r>
          <a:endParaRPr lang="en-US"/>
        </a:p>
      </dgm:t>
    </dgm:pt>
    <dgm:pt modelId="{45AFAD2B-24C1-499E-B688-FF39C1937669}" type="parTrans" cxnId="{52491FAB-0E6D-4779-8FCA-9FB43D32CF9B}">
      <dgm:prSet/>
      <dgm:spPr/>
      <dgm:t>
        <a:bodyPr/>
        <a:lstStyle/>
        <a:p>
          <a:endParaRPr lang="en-US"/>
        </a:p>
      </dgm:t>
    </dgm:pt>
    <dgm:pt modelId="{F7E99722-E179-4FA3-B86F-1D0C60968F16}" type="sibTrans" cxnId="{52491FAB-0E6D-4779-8FCA-9FB43D32CF9B}">
      <dgm:prSet/>
      <dgm:spPr/>
      <dgm:t>
        <a:bodyPr/>
        <a:lstStyle/>
        <a:p>
          <a:endParaRPr lang="en-US"/>
        </a:p>
      </dgm:t>
    </dgm:pt>
    <dgm:pt modelId="{9837ED2C-422A-4A54-9BF7-E8ACC2E33A9E}">
      <dgm:prSet/>
      <dgm:spPr/>
      <dgm:t>
        <a:bodyPr/>
        <a:lstStyle/>
        <a:p>
          <a:r>
            <a:rPr lang="en-US" b="1" i="0"/>
            <a:t>Journey Continues </a:t>
          </a:r>
          <a:r>
            <a:rPr lang="en-US" b="1" i="0" u="sng"/>
            <a:t>with Christ</a:t>
          </a:r>
          <a:endParaRPr lang="en-US"/>
        </a:p>
      </dgm:t>
    </dgm:pt>
    <dgm:pt modelId="{6C3ED95D-E4EF-49A8-AC25-D7E0E209465D}" type="parTrans" cxnId="{6250231C-881E-4141-AF8F-6266386EADFB}">
      <dgm:prSet/>
      <dgm:spPr/>
      <dgm:t>
        <a:bodyPr/>
        <a:lstStyle/>
        <a:p>
          <a:endParaRPr lang="en-US"/>
        </a:p>
      </dgm:t>
    </dgm:pt>
    <dgm:pt modelId="{AFF2C33C-94E7-48E4-A6B4-19095F09D501}" type="sibTrans" cxnId="{6250231C-881E-4141-AF8F-6266386EADFB}">
      <dgm:prSet/>
      <dgm:spPr/>
      <dgm:t>
        <a:bodyPr/>
        <a:lstStyle/>
        <a:p>
          <a:endParaRPr lang="en-US"/>
        </a:p>
      </dgm:t>
    </dgm:pt>
    <dgm:pt modelId="{350F826C-8D6D-4DFA-9E3C-30390A5835C9}" type="pres">
      <dgm:prSet presAssocID="{DBA963F4-BC10-428B-904B-0ECEC8EE3347}" presName="Name0" presStyleCnt="0">
        <dgm:presLayoutVars>
          <dgm:dir/>
          <dgm:animLvl val="lvl"/>
          <dgm:resizeHandles val="exact"/>
        </dgm:presLayoutVars>
      </dgm:prSet>
      <dgm:spPr/>
    </dgm:pt>
    <dgm:pt modelId="{8D773413-9CFC-4F57-A570-38B0D6F45769}" type="pres">
      <dgm:prSet presAssocID="{75B0A2D9-5528-4412-A0E2-3D29B7788748}" presName="composite" presStyleCnt="0"/>
      <dgm:spPr/>
    </dgm:pt>
    <dgm:pt modelId="{2E85BBD2-228C-4B0F-8949-C816C18B29B3}" type="pres">
      <dgm:prSet presAssocID="{75B0A2D9-5528-4412-A0E2-3D29B7788748}" presName="parTx" presStyleLbl="alignNode1" presStyleIdx="0" presStyleCnt="1">
        <dgm:presLayoutVars>
          <dgm:chMax val="0"/>
          <dgm:chPref val="0"/>
          <dgm:bulletEnabled val="1"/>
        </dgm:presLayoutVars>
      </dgm:prSet>
      <dgm:spPr/>
    </dgm:pt>
    <dgm:pt modelId="{33AB3C67-28A7-4007-A026-5EB6DE2DD41A}" type="pres">
      <dgm:prSet presAssocID="{75B0A2D9-5528-4412-A0E2-3D29B7788748}" presName="desTx" presStyleLbl="alignAccFollowNode1" presStyleIdx="0" presStyleCnt="1">
        <dgm:presLayoutVars>
          <dgm:bulletEnabled val="1"/>
        </dgm:presLayoutVars>
      </dgm:prSet>
      <dgm:spPr/>
    </dgm:pt>
  </dgm:ptLst>
  <dgm:cxnLst>
    <dgm:cxn modelId="{9BE91B09-9F33-40B2-ADEE-70011BF589D5}" srcId="{75B0A2D9-5528-4412-A0E2-3D29B7788748}" destId="{F4B442C8-8AB6-4F8F-A67D-F5398DC7075B}" srcOrd="0" destOrd="0" parTransId="{5FE25C87-8C4C-4DC5-9D2E-5F92E1A2175B}" sibTransId="{C2A85AB7-0645-4827-9D7F-C43C9EB6ABE4}"/>
    <dgm:cxn modelId="{6250231C-881E-4141-AF8F-6266386EADFB}" srcId="{75B0A2D9-5528-4412-A0E2-3D29B7788748}" destId="{9837ED2C-422A-4A54-9BF7-E8ACC2E33A9E}" srcOrd="1" destOrd="0" parTransId="{6C3ED95D-E4EF-49A8-AC25-D7E0E209465D}" sibTransId="{AFF2C33C-94E7-48E4-A6B4-19095F09D501}"/>
    <dgm:cxn modelId="{FC50CB38-994D-4874-B3A1-46995EE2C2D1}" srcId="{F4B442C8-8AB6-4F8F-A67D-F5398DC7075B}" destId="{7373D4A9-1892-480D-9860-5EB24A27459A}" srcOrd="0" destOrd="0" parTransId="{3211A5AB-F522-4438-8785-045C836847A3}" sibTransId="{94B5CE90-6AC4-4BD7-8C69-F539B86E1101}"/>
    <dgm:cxn modelId="{5175423A-9D6D-414D-B37A-A6C4310537EC}" type="presOf" srcId="{9837ED2C-422A-4A54-9BF7-E8ACC2E33A9E}" destId="{33AB3C67-28A7-4007-A026-5EB6DE2DD41A}" srcOrd="0" destOrd="3" presId="urn:microsoft.com/office/officeart/2005/8/layout/hList1"/>
    <dgm:cxn modelId="{2031693B-0EE8-4AF5-B004-2049165418C1}" type="presOf" srcId="{7373D4A9-1892-480D-9860-5EB24A27459A}" destId="{33AB3C67-28A7-4007-A026-5EB6DE2DD41A}" srcOrd="0" destOrd="1" presId="urn:microsoft.com/office/officeart/2005/8/layout/hList1"/>
    <dgm:cxn modelId="{2FF70663-F5DA-48F9-AB99-770218FEC7B2}" type="presOf" srcId="{DBA963F4-BC10-428B-904B-0ECEC8EE3347}" destId="{350F826C-8D6D-4DFA-9E3C-30390A5835C9}" srcOrd="0" destOrd="0" presId="urn:microsoft.com/office/officeart/2005/8/layout/hList1"/>
    <dgm:cxn modelId="{B1B77445-EFBF-4B54-85E4-D546F2A1B75D}" srcId="{DBA963F4-BC10-428B-904B-0ECEC8EE3347}" destId="{75B0A2D9-5528-4412-A0E2-3D29B7788748}" srcOrd="0" destOrd="0" parTransId="{0FF157F8-8CCD-4321-8953-6794FBF6AF4C}" sibTransId="{B22D2B26-80BF-41D5-B8F3-5257B39B6318}"/>
    <dgm:cxn modelId="{090E1695-84C6-41C5-ADE0-BE1CFC6A9757}" type="presOf" srcId="{560AEB9A-C79E-4C1C-B619-1631FACCE49A}" destId="{33AB3C67-28A7-4007-A026-5EB6DE2DD41A}" srcOrd="0" destOrd="2" presId="urn:microsoft.com/office/officeart/2005/8/layout/hList1"/>
    <dgm:cxn modelId="{52491FAB-0E6D-4779-8FCA-9FB43D32CF9B}" srcId="{F4B442C8-8AB6-4F8F-A67D-F5398DC7075B}" destId="{560AEB9A-C79E-4C1C-B619-1631FACCE49A}" srcOrd="1" destOrd="0" parTransId="{45AFAD2B-24C1-499E-B688-FF39C1937669}" sibTransId="{F7E99722-E179-4FA3-B86F-1D0C60968F16}"/>
    <dgm:cxn modelId="{10D019CA-E6DD-4628-AF74-CCE02C90A14D}" type="presOf" srcId="{F4B442C8-8AB6-4F8F-A67D-F5398DC7075B}" destId="{33AB3C67-28A7-4007-A026-5EB6DE2DD41A}" srcOrd="0" destOrd="0" presId="urn:microsoft.com/office/officeart/2005/8/layout/hList1"/>
    <dgm:cxn modelId="{652D01ED-CDF7-4CF3-AD64-477ADE16C1BA}" type="presOf" srcId="{75B0A2D9-5528-4412-A0E2-3D29B7788748}" destId="{2E85BBD2-228C-4B0F-8949-C816C18B29B3}" srcOrd="0" destOrd="0" presId="urn:microsoft.com/office/officeart/2005/8/layout/hList1"/>
    <dgm:cxn modelId="{08BA0005-62B3-4217-B2E2-F5540CC1028E}" type="presParOf" srcId="{350F826C-8D6D-4DFA-9E3C-30390A5835C9}" destId="{8D773413-9CFC-4F57-A570-38B0D6F45769}" srcOrd="0" destOrd="0" presId="urn:microsoft.com/office/officeart/2005/8/layout/hList1"/>
    <dgm:cxn modelId="{DF5CDDD8-EE09-4E39-A396-7FB69E1D68F5}" type="presParOf" srcId="{8D773413-9CFC-4F57-A570-38B0D6F45769}" destId="{2E85BBD2-228C-4B0F-8949-C816C18B29B3}" srcOrd="0" destOrd="0" presId="urn:microsoft.com/office/officeart/2005/8/layout/hList1"/>
    <dgm:cxn modelId="{E8DBE644-5A60-4EEC-B918-51613EBA5308}" type="presParOf" srcId="{8D773413-9CFC-4F57-A570-38B0D6F45769}" destId="{33AB3C67-28A7-4007-A026-5EB6DE2DD4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86BD26-5C9B-48D4-B28C-23337866C87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4D7966-2AB6-4EEA-8028-2E95AAFA4F04}">
      <dgm:prSet/>
      <dgm:spPr/>
      <dgm:t>
        <a:bodyPr/>
        <a:lstStyle/>
        <a:p>
          <a:r>
            <a:rPr lang="en-US" b="1" i="0"/>
            <a:t>By growth in our knowledge, wisdom, and strength</a:t>
          </a:r>
          <a:endParaRPr lang="en-US"/>
        </a:p>
      </dgm:t>
    </dgm:pt>
    <dgm:pt modelId="{64B7B8AA-BEB0-4E90-BDE9-7BF3FA21B2B6}" type="parTrans" cxnId="{172C01CB-43D9-412E-AEF3-D03775ABDCAF}">
      <dgm:prSet/>
      <dgm:spPr/>
      <dgm:t>
        <a:bodyPr/>
        <a:lstStyle/>
        <a:p>
          <a:endParaRPr lang="en-US"/>
        </a:p>
      </dgm:t>
    </dgm:pt>
    <dgm:pt modelId="{E0CC5575-90CC-4BF9-801C-2C3B9CDAC388}" type="sibTrans" cxnId="{172C01CB-43D9-412E-AEF3-D03775ABDCAF}">
      <dgm:prSet/>
      <dgm:spPr/>
      <dgm:t>
        <a:bodyPr/>
        <a:lstStyle/>
        <a:p>
          <a:endParaRPr lang="en-US"/>
        </a:p>
      </dgm:t>
    </dgm:pt>
    <dgm:pt modelId="{BC0AF819-CB9D-41B3-8011-B7A9C26E78E0}">
      <dgm:prSet custT="1"/>
      <dgm:spPr/>
      <dgm:t>
        <a:bodyPr/>
        <a:lstStyle/>
        <a:p>
          <a:r>
            <a:rPr lang="en-US" sz="2200" b="1" i="0"/>
            <a:t>Able to Overcome and Defeat Evil</a:t>
          </a:r>
          <a:r>
            <a:rPr lang="en-US" sz="2200" b="0" i="0"/>
            <a:t> </a:t>
          </a:r>
          <a:r>
            <a:rPr lang="en-US" sz="1800" b="0" i="0"/>
            <a:t>Romans 12:21; 1 Corinthians 10:13</a:t>
          </a:r>
          <a:endParaRPr lang="en-US" sz="1800" dirty="0"/>
        </a:p>
      </dgm:t>
    </dgm:pt>
    <dgm:pt modelId="{500231D1-2ADF-47FD-858F-D03F7ECF19F5}" type="parTrans" cxnId="{51A42F1F-A198-4A3D-B4CA-2D9C96931613}">
      <dgm:prSet/>
      <dgm:spPr/>
      <dgm:t>
        <a:bodyPr/>
        <a:lstStyle/>
        <a:p>
          <a:endParaRPr lang="en-US"/>
        </a:p>
      </dgm:t>
    </dgm:pt>
    <dgm:pt modelId="{6B797262-334B-46D2-87BB-E17A8BECB6A1}" type="sibTrans" cxnId="{51A42F1F-A198-4A3D-B4CA-2D9C96931613}">
      <dgm:prSet/>
      <dgm:spPr/>
      <dgm:t>
        <a:bodyPr/>
        <a:lstStyle/>
        <a:p>
          <a:endParaRPr lang="en-US"/>
        </a:p>
      </dgm:t>
    </dgm:pt>
    <dgm:pt modelId="{3BFBB041-00F5-4FA1-BB81-3299B19E3030}">
      <dgm:prSet custT="1"/>
      <dgm:spPr/>
      <dgm:t>
        <a:bodyPr/>
        <a:lstStyle/>
        <a:p>
          <a:r>
            <a:rPr lang="en-US" sz="2200" b="1" i="0"/>
            <a:t>Practice Purity, Holiness, Love, and Righteousness</a:t>
          </a:r>
          <a:r>
            <a:rPr lang="en-US" sz="2200" b="0" i="0"/>
            <a:t> </a:t>
          </a:r>
          <a:r>
            <a:rPr lang="en-US" sz="1800" b="0" i="0"/>
            <a:t>Col 5:6; 1 John 3:7-10</a:t>
          </a:r>
          <a:endParaRPr lang="en-US" sz="1800" dirty="0"/>
        </a:p>
      </dgm:t>
    </dgm:pt>
    <dgm:pt modelId="{76761275-1D1D-4C38-8CCE-120F971E4440}" type="parTrans" cxnId="{BEB648C4-6127-4CF9-9450-17815FA27530}">
      <dgm:prSet/>
      <dgm:spPr/>
      <dgm:t>
        <a:bodyPr/>
        <a:lstStyle/>
        <a:p>
          <a:endParaRPr lang="en-US"/>
        </a:p>
      </dgm:t>
    </dgm:pt>
    <dgm:pt modelId="{53126B55-7701-4B5A-AB3B-B8AF05339999}" type="sibTrans" cxnId="{BEB648C4-6127-4CF9-9450-17815FA27530}">
      <dgm:prSet/>
      <dgm:spPr/>
      <dgm:t>
        <a:bodyPr/>
        <a:lstStyle/>
        <a:p>
          <a:endParaRPr lang="en-US"/>
        </a:p>
      </dgm:t>
    </dgm:pt>
    <dgm:pt modelId="{7337B24E-19ED-4AF0-BB7B-FDF751BBFE3F}">
      <dgm:prSet custT="1"/>
      <dgm:spPr/>
      <dgm:t>
        <a:bodyPr/>
        <a:lstStyle/>
        <a:p>
          <a:r>
            <a:rPr lang="en-US" sz="2200" b="1" i="0"/>
            <a:t>Gain the Divine Qualities of God: Moral Excellence, Knowledge, Self-Control, Godliness, Love</a:t>
          </a:r>
          <a:r>
            <a:rPr lang="en-US" sz="2200" b="0" i="0"/>
            <a:t> </a:t>
          </a:r>
          <a:r>
            <a:rPr lang="en-US" sz="1800" b="0" i="0"/>
            <a:t>1 Peter 1:39</a:t>
          </a:r>
          <a:endParaRPr lang="en-US" sz="2200" dirty="0"/>
        </a:p>
      </dgm:t>
    </dgm:pt>
    <dgm:pt modelId="{BAA15FD1-3ADF-4F50-8506-FD79BEAF2139}" type="parTrans" cxnId="{6552041E-F653-4668-80EB-E530900CCB74}">
      <dgm:prSet/>
      <dgm:spPr/>
      <dgm:t>
        <a:bodyPr/>
        <a:lstStyle/>
        <a:p>
          <a:endParaRPr lang="en-US"/>
        </a:p>
      </dgm:t>
    </dgm:pt>
    <dgm:pt modelId="{F60EF9FA-D6FB-41D0-99C3-1D77371A9E4D}" type="sibTrans" cxnId="{6552041E-F653-4668-80EB-E530900CCB74}">
      <dgm:prSet/>
      <dgm:spPr/>
      <dgm:t>
        <a:bodyPr/>
        <a:lstStyle/>
        <a:p>
          <a:endParaRPr lang="en-US"/>
        </a:p>
      </dgm:t>
    </dgm:pt>
    <dgm:pt modelId="{BE21B237-D154-4E36-8086-A8679B6F1534}">
      <dgm:prSet custT="1"/>
      <dgm:spPr/>
      <dgm:t>
        <a:bodyPr/>
        <a:lstStyle/>
        <a:p>
          <a:r>
            <a:rPr lang="en-US" sz="2200" b="1" i="0"/>
            <a:t>Gain the Qualities Love: Humble, Kind, Gentle, Forgiving, Patient, Bear all things, Believe all things, hope all things, endure all things</a:t>
          </a:r>
          <a:r>
            <a:rPr lang="en-US" sz="2200" b="0" i="0"/>
            <a:t> </a:t>
          </a:r>
          <a:r>
            <a:rPr lang="en-US" sz="1800" b="0" i="0"/>
            <a:t>1 Corinthians chapter 13</a:t>
          </a:r>
          <a:endParaRPr lang="en-US" sz="1800" dirty="0"/>
        </a:p>
      </dgm:t>
    </dgm:pt>
    <dgm:pt modelId="{FF7D0F00-F046-4CEC-B15E-2759CFBE85F7}" type="parTrans" cxnId="{D2FA3E71-6358-4BBD-B61F-66E33CD92A3A}">
      <dgm:prSet/>
      <dgm:spPr/>
      <dgm:t>
        <a:bodyPr/>
        <a:lstStyle/>
        <a:p>
          <a:endParaRPr lang="en-US"/>
        </a:p>
      </dgm:t>
    </dgm:pt>
    <dgm:pt modelId="{E2D412BE-8EC7-4A98-AC6F-88B59AC621E0}" type="sibTrans" cxnId="{D2FA3E71-6358-4BBD-B61F-66E33CD92A3A}">
      <dgm:prSet/>
      <dgm:spPr/>
      <dgm:t>
        <a:bodyPr/>
        <a:lstStyle/>
        <a:p>
          <a:endParaRPr lang="en-US"/>
        </a:p>
      </dgm:t>
    </dgm:pt>
    <dgm:pt modelId="{19C4ED78-7F14-4BE5-B8BF-945E81F6B031}" type="pres">
      <dgm:prSet presAssocID="{9D86BD26-5C9B-48D4-B28C-23337866C872}" presName="linear" presStyleCnt="0">
        <dgm:presLayoutVars>
          <dgm:animLvl val="lvl"/>
          <dgm:resizeHandles val="exact"/>
        </dgm:presLayoutVars>
      </dgm:prSet>
      <dgm:spPr/>
    </dgm:pt>
    <dgm:pt modelId="{6EACB91A-837A-4416-B11A-308DC00C6022}" type="pres">
      <dgm:prSet presAssocID="{354D7966-2AB6-4EEA-8028-2E95AAFA4F04}" presName="parentText" presStyleLbl="node1" presStyleIdx="0" presStyleCnt="1">
        <dgm:presLayoutVars>
          <dgm:chMax val="0"/>
          <dgm:bulletEnabled val="1"/>
        </dgm:presLayoutVars>
      </dgm:prSet>
      <dgm:spPr/>
    </dgm:pt>
    <dgm:pt modelId="{6F08055D-3CFE-49E4-9F67-481998E16E2D}" type="pres">
      <dgm:prSet presAssocID="{354D7966-2AB6-4EEA-8028-2E95AAFA4F04}" presName="childText" presStyleLbl="revTx" presStyleIdx="0" presStyleCnt="1">
        <dgm:presLayoutVars>
          <dgm:bulletEnabled val="1"/>
        </dgm:presLayoutVars>
      </dgm:prSet>
      <dgm:spPr/>
    </dgm:pt>
  </dgm:ptLst>
  <dgm:cxnLst>
    <dgm:cxn modelId="{B75B9D1D-CB59-43C6-B7FE-1B4BD5457203}" type="presOf" srcId="{BC0AF819-CB9D-41B3-8011-B7A9C26E78E0}" destId="{6F08055D-3CFE-49E4-9F67-481998E16E2D}" srcOrd="0" destOrd="0" presId="urn:microsoft.com/office/officeart/2005/8/layout/vList2"/>
    <dgm:cxn modelId="{6552041E-F653-4668-80EB-E530900CCB74}" srcId="{354D7966-2AB6-4EEA-8028-2E95AAFA4F04}" destId="{7337B24E-19ED-4AF0-BB7B-FDF751BBFE3F}" srcOrd="2" destOrd="0" parTransId="{BAA15FD1-3ADF-4F50-8506-FD79BEAF2139}" sibTransId="{F60EF9FA-D6FB-41D0-99C3-1D77371A9E4D}"/>
    <dgm:cxn modelId="{51A42F1F-A198-4A3D-B4CA-2D9C96931613}" srcId="{354D7966-2AB6-4EEA-8028-2E95AAFA4F04}" destId="{BC0AF819-CB9D-41B3-8011-B7A9C26E78E0}" srcOrd="0" destOrd="0" parTransId="{500231D1-2ADF-47FD-858F-D03F7ECF19F5}" sibTransId="{6B797262-334B-46D2-87BB-E17A8BECB6A1}"/>
    <dgm:cxn modelId="{4351DD35-CBD1-410D-980E-A18A6221BE71}" type="presOf" srcId="{9D86BD26-5C9B-48D4-B28C-23337866C872}" destId="{19C4ED78-7F14-4BE5-B8BF-945E81F6B031}" srcOrd="0" destOrd="0" presId="urn:microsoft.com/office/officeart/2005/8/layout/vList2"/>
    <dgm:cxn modelId="{ACBB8046-48AE-4C8B-A63A-17B4457B47B9}" type="presOf" srcId="{354D7966-2AB6-4EEA-8028-2E95AAFA4F04}" destId="{6EACB91A-837A-4416-B11A-308DC00C6022}" srcOrd="0" destOrd="0" presId="urn:microsoft.com/office/officeart/2005/8/layout/vList2"/>
    <dgm:cxn modelId="{D2FA3E71-6358-4BBD-B61F-66E33CD92A3A}" srcId="{354D7966-2AB6-4EEA-8028-2E95AAFA4F04}" destId="{BE21B237-D154-4E36-8086-A8679B6F1534}" srcOrd="3" destOrd="0" parTransId="{FF7D0F00-F046-4CEC-B15E-2759CFBE85F7}" sibTransId="{E2D412BE-8EC7-4A98-AC6F-88B59AC621E0}"/>
    <dgm:cxn modelId="{776F4B86-69F1-4C24-922E-6174EF1E5AF5}" type="presOf" srcId="{BE21B237-D154-4E36-8086-A8679B6F1534}" destId="{6F08055D-3CFE-49E4-9F67-481998E16E2D}" srcOrd="0" destOrd="3" presId="urn:microsoft.com/office/officeart/2005/8/layout/vList2"/>
    <dgm:cxn modelId="{087C419A-03E2-49D0-8E26-A3F9A4D3430A}" type="presOf" srcId="{3BFBB041-00F5-4FA1-BB81-3299B19E3030}" destId="{6F08055D-3CFE-49E4-9F67-481998E16E2D}" srcOrd="0" destOrd="1" presId="urn:microsoft.com/office/officeart/2005/8/layout/vList2"/>
    <dgm:cxn modelId="{BEB648C4-6127-4CF9-9450-17815FA27530}" srcId="{354D7966-2AB6-4EEA-8028-2E95AAFA4F04}" destId="{3BFBB041-00F5-4FA1-BB81-3299B19E3030}" srcOrd="1" destOrd="0" parTransId="{76761275-1D1D-4C38-8CCE-120F971E4440}" sibTransId="{53126B55-7701-4B5A-AB3B-B8AF05339999}"/>
    <dgm:cxn modelId="{622564C5-CDB9-4694-8CB7-6C3A9374094E}" type="presOf" srcId="{7337B24E-19ED-4AF0-BB7B-FDF751BBFE3F}" destId="{6F08055D-3CFE-49E4-9F67-481998E16E2D}" srcOrd="0" destOrd="2" presId="urn:microsoft.com/office/officeart/2005/8/layout/vList2"/>
    <dgm:cxn modelId="{172C01CB-43D9-412E-AEF3-D03775ABDCAF}" srcId="{9D86BD26-5C9B-48D4-B28C-23337866C872}" destId="{354D7966-2AB6-4EEA-8028-2E95AAFA4F04}" srcOrd="0" destOrd="0" parTransId="{64B7B8AA-BEB0-4E90-BDE9-7BF3FA21B2B6}" sibTransId="{E0CC5575-90CC-4BF9-801C-2C3B9CDAC388}"/>
    <dgm:cxn modelId="{E831BB46-F991-47E7-A92A-C0F682ADC778}" type="presParOf" srcId="{19C4ED78-7F14-4BE5-B8BF-945E81F6B031}" destId="{6EACB91A-837A-4416-B11A-308DC00C6022}" srcOrd="0" destOrd="0" presId="urn:microsoft.com/office/officeart/2005/8/layout/vList2"/>
    <dgm:cxn modelId="{604800A0-1587-4F27-8387-B495DABD10E9}" type="presParOf" srcId="{19C4ED78-7F14-4BE5-B8BF-945E81F6B031}" destId="{6F08055D-3CFE-49E4-9F67-481998E16E2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97DA3-D1CB-48B2-820A-F58A55390087}"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271AC5B1-A0B7-4C64-81C3-1C76ABE29433}">
      <dgm:prSet/>
      <dgm:spPr/>
      <dgm:t>
        <a:bodyPr/>
        <a:lstStyle/>
        <a:p>
          <a:r>
            <a:rPr lang="en-US" b="1"/>
            <a:t>World’s Perspective</a:t>
          </a:r>
          <a:endParaRPr lang="en-US"/>
        </a:p>
      </dgm:t>
    </dgm:pt>
    <dgm:pt modelId="{B82AE7FE-B980-41D5-820A-5C23AC0BCF86}" type="parTrans" cxnId="{6EAAC03F-FCAB-45E1-B707-0AF84B4932DF}">
      <dgm:prSet/>
      <dgm:spPr/>
      <dgm:t>
        <a:bodyPr/>
        <a:lstStyle/>
        <a:p>
          <a:endParaRPr lang="en-US"/>
        </a:p>
      </dgm:t>
    </dgm:pt>
    <dgm:pt modelId="{04EC6C2B-C5B1-4779-A00C-B9513D86270F}" type="sibTrans" cxnId="{6EAAC03F-FCAB-45E1-B707-0AF84B4932DF}">
      <dgm:prSet/>
      <dgm:spPr/>
      <dgm:t>
        <a:bodyPr/>
        <a:lstStyle/>
        <a:p>
          <a:endParaRPr lang="en-US"/>
        </a:p>
      </dgm:t>
    </dgm:pt>
    <dgm:pt modelId="{B286F964-6F64-43D8-8FBC-858194721C59}">
      <dgm:prSet/>
      <dgm:spPr/>
      <dgm:t>
        <a:bodyPr/>
        <a:lstStyle/>
        <a:p>
          <a:r>
            <a:rPr lang="en-US" b="1"/>
            <a:t>God’s Perspective</a:t>
          </a:r>
          <a:endParaRPr lang="en-US"/>
        </a:p>
      </dgm:t>
    </dgm:pt>
    <dgm:pt modelId="{CCB839B2-B8EA-4270-9778-6FF57AED8BD5}" type="parTrans" cxnId="{38AD77C2-5197-4B66-B02E-7B8AE309EE68}">
      <dgm:prSet/>
      <dgm:spPr/>
      <dgm:t>
        <a:bodyPr/>
        <a:lstStyle/>
        <a:p>
          <a:endParaRPr lang="en-US"/>
        </a:p>
      </dgm:t>
    </dgm:pt>
    <dgm:pt modelId="{1AF9F1B0-46D3-4894-8E95-86276F7C0641}" type="sibTrans" cxnId="{38AD77C2-5197-4B66-B02E-7B8AE309EE68}">
      <dgm:prSet/>
      <dgm:spPr/>
      <dgm:t>
        <a:bodyPr/>
        <a:lstStyle/>
        <a:p>
          <a:endParaRPr lang="en-US"/>
        </a:p>
      </dgm:t>
    </dgm:pt>
    <dgm:pt modelId="{27449E11-5376-4006-BD1B-FB69A627974A}" type="pres">
      <dgm:prSet presAssocID="{F7297DA3-D1CB-48B2-820A-F58A55390087}" presName="diagram" presStyleCnt="0">
        <dgm:presLayoutVars>
          <dgm:dir/>
          <dgm:resizeHandles val="exact"/>
        </dgm:presLayoutVars>
      </dgm:prSet>
      <dgm:spPr/>
    </dgm:pt>
    <dgm:pt modelId="{420A402B-FD1A-4126-92F3-31C60715F03F}" type="pres">
      <dgm:prSet presAssocID="{271AC5B1-A0B7-4C64-81C3-1C76ABE29433}" presName="node" presStyleLbl="node1" presStyleIdx="0" presStyleCnt="2">
        <dgm:presLayoutVars>
          <dgm:bulletEnabled val="1"/>
        </dgm:presLayoutVars>
      </dgm:prSet>
      <dgm:spPr/>
    </dgm:pt>
    <dgm:pt modelId="{108BBF99-8A41-4552-9FE8-8C1F024C29D6}" type="pres">
      <dgm:prSet presAssocID="{04EC6C2B-C5B1-4779-A00C-B9513D86270F}" presName="sibTrans" presStyleCnt="0"/>
      <dgm:spPr/>
    </dgm:pt>
    <dgm:pt modelId="{E5E98B17-4BFB-4840-93F3-10A5A3DDB67E}" type="pres">
      <dgm:prSet presAssocID="{B286F964-6F64-43D8-8FBC-858194721C59}" presName="node" presStyleLbl="node1" presStyleIdx="1" presStyleCnt="2">
        <dgm:presLayoutVars>
          <dgm:bulletEnabled val="1"/>
        </dgm:presLayoutVars>
      </dgm:prSet>
      <dgm:spPr/>
    </dgm:pt>
  </dgm:ptLst>
  <dgm:cxnLst>
    <dgm:cxn modelId="{6EAAC03F-FCAB-45E1-B707-0AF84B4932DF}" srcId="{F7297DA3-D1CB-48B2-820A-F58A55390087}" destId="{271AC5B1-A0B7-4C64-81C3-1C76ABE29433}" srcOrd="0" destOrd="0" parTransId="{B82AE7FE-B980-41D5-820A-5C23AC0BCF86}" sibTransId="{04EC6C2B-C5B1-4779-A00C-B9513D86270F}"/>
    <dgm:cxn modelId="{00160247-0854-49FE-87DE-EDBDCDF12263}" type="presOf" srcId="{271AC5B1-A0B7-4C64-81C3-1C76ABE29433}" destId="{420A402B-FD1A-4126-92F3-31C60715F03F}" srcOrd="0" destOrd="0" presId="urn:microsoft.com/office/officeart/2005/8/layout/default"/>
    <dgm:cxn modelId="{C9B33888-35ED-415E-A4CB-1CA8472DC01B}" type="presOf" srcId="{F7297DA3-D1CB-48B2-820A-F58A55390087}" destId="{27449E11-5376-4006-BD1B-FB69A627974A}" srcOrd="0" destOrd="0" presId="urn:microsoft.com/office/officeart/2005/8/layout/default"/>
    <dgm:cxn modelId="{38AD77C2-5197-4B66-B02E-7B8AE309EE68}" srcId="{F7297DA3-D1CB-48B2-820A-F58A55390087}" destId="{B286F964-6F64-43D8-8FBC-858194721C59}" srcOrd="1" destOrd="0" parTransId="{CCB839B2-B8EA-4270-9778-6FF57AED8BD5}" sibTransId="{1AF9F1B0-46D3-4894-8E95-86276F7C0641}"/>
    <dgm:cxn modelId="{8DA4CEC7-3AC1-4F77-A10B-AB9F748E4C11}" type="presOf" srcId="{B286F964-6F64-43D8-8FBC-858194721C59}" destId="{E5E98B17-4BFB-4840-93F3-10A5A3DDB67E}" srcOrd="0" destOrd="0" presId="urn:microsoft.com/office/officeart/2005/8/layout/default"/>
    <dgm:cxn modelId="{F3D26724-63BA-4885-85AF-F313A833EC89}" type="presParOf" srcId="{27449E11-5376-4006-BD1B-FB69A627974A}" destId="{420A402B-FD1A-4126-92F3-31C60715F03F}" srcOrd="0" destOrd="0" presId="urn:microsoft.com/office/officeart/2005/8/layout/default"/>
    <dgm:cxn modelId="{7482DEDE-3927-4B44-B6E0-9E5A4EB079A0}" type="presParOf" srcId="{27449E11-5376-4006-BD1B-FB69A627974A}" destId="{108BBF99-8A41-4552-9FE8-8C1F024C29D6}" srcOrd="1" destOrd="0" presId="urn:microsoft.com/office/officeart/2005/8/layout/default"/>
    <dgm:cxn modelId="{312DFD32-024C-4812-B3AA-FC20EC1819BD}" type="presParOf" srcId="{27449E11-5376-4006-BD1B-FB69A627974A}" destId="{E5E98B17-4BFB-4840-93F3-10A5A3DDB67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FE3BF-0158-4194-8470-A787387A9FF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756F4CB9-97E8-4BCC-962C-4DAD1B2AE19F}">
      <dgm:prSet/>
      <dgm:spPr/>
      <dgm:t>
        <a:bodyPr/>
        <a:lstStyle/>
        <a:p>
          <a:r>
            <a:rPr lang="en-US" b="1" i="0" dirty="0"/>
            <a:t>Since the World Rejects God – Searches for Natural Law Explanations</a:t>
          </a:r>
          <a:endParaRPr lang="en-US" dirty="0"/>
        </a:p>
      </dgm:t>
    </dgm:pt>
    <dgm:pt modelId="{FB5D9792-CC6A-4A16-BE84-9C7F97AFF628}" type="parTrans" cxnId="{93757B1D-697A-47D5-A4EE-6DA4DC1A54B4}">
      <dgm:prSet/>
      <dgm:spPr/>
      <dgm:t>
        <a:bodyPr/>
        <a:lstStyle/>
        <a:p>
          <a:endParaRPr lang="en-US"/>
        </a:p>
      </dgm:t>
    </dgm:pt>
    <dgm:pt modelId="{0E26827C-B096-461C-B8DD-493559E611D8}" type="sibTrans" cxnId="{93757B1D-697A-47D5-A4EE-6DA4DC1A54B4}">
      <dgm:prSet/>
      <dgm:spPr/>
      <dgm:t>
        <a:bodyPr/>
        <a:lstStyle/>
        <a:p>
          <a:endParaRPr lang="en-US"/>
        </a:p>
      </dgm:t>
    </dgm:pt>
    <dgm:pt modelId="{1AD3AB93-B97C-4648-874E-9E9E3A64179F}">
      <dgm:prSet/>
      <dgm:spPr/>
      <dgm:t>
        <a:bodyPr/>
        <a:lstStyle/>
        <a:p>
          <a:r>
            <a:rPr lang="en-US" b="1" i="0" dirty="0"/>
            <a:t>Not know </a:t>
          </a:r>
          <a:r>
            <a:rPr lang="en-US" b="1" i="0" u="sng" dirty="0"/>
            <a:t>how</a:t>
          </a:r>
          <a:r>
            <a:rPr lang="en-US" b="1" i="0" dirty="0"/>
            <a:t> we entered this life’s journey</a:t>
          </a:r>
          <a:endParaRPr lang="en-US" dirty="0"/>
        </a:p>
      </dgm:t>
    </dgm:pt>
    <dgm:pt modelId="{F98D9322-7B8D-4116-973E-E781F1F2C3BD}" type="parTrans" cxnId="{92F7C9DC-81D2-4477-853A-4195DC1D0DB2}">
      <dgm:prSet/>
      <dgm:spPr/>
      <dgm:t>
        <a:bodyPr/>
        <a:lstStyle/>
        <a:p>
          <a:endParaRPr lang="en-US"/>
        </a:p>
      </dgm:t>
    </dgm:pt>
    <dgm:pt modelId="{CA188C4E-8B20-46AB-8070-14415105ECD1}" type="sibTrans" cxnId="{92F7C9DC-81D2-4477-853A-4195DC1D0DB2}">
      <dgm:prSet/>
      <dgm:spPr/>
      <dgm:t>
        <a:bodyPr/>
        <a:lstStyle/>
        <a:p>
          <a:endParaRPr lang="en-US"/>
        </a:p>
      </dgm:t>
    </dgm:pt>
    <dgm:pt modelId="{943654C4-6F5F-4CA8-82BB-5681C2FF9E91}">
      <dgm:prSet/>
      <dgm:spPr/>
      <dgm:t>
        <a:bodyPr/>
        <a:lstStyle/>
        <a:p>
          <a:r>
            <a:rPr lang="en-US" b="1" i="0" dirty="0"/>
            <a:t>Not know </a:t>
          </a:r>
          <a:r>
            <a:rPr lang="en-US" b="1" i="0" u="sng" dirty="0"/>
            <a:t>why</a:t>
          </a:r>
          <a:r>
            <a:rPr lang="en-US" b="1" i="0" dirty="0"/>
            <a:t> we are on this life’s journey</a:t>
          </a:r>
          <a:endParaRPr lang="en-US" dirty="0"/>
        </a:p>
      </dgm:t>
    </dgm:pt>
    <dgm:pt modelId="{9F80F103-A979-4642-9293-20D1654759AB}" type="parTrans" cxnId="{F13FDEC0-627F-4E0D-A19E-C4B38B114A52}">
      <dgm:prSet/>
      <dgm:spPr/>
      <dgm:t>
        <a:bodyPr/>
        <a:lstStyle/>
        <a:p>
          <a:endParaRPr lang="en-US"/>
        </a:p>
      </dgm:t>
    </dgm:pt>
    <dgm:pt modelId="{D0A1D44B-FCE2-4AA7-9B73-16DE46E94BAE}" type="sibTrans" cxnId="{F13FDEC0-627F-4E0D-A19E-C4B38B114A52}">
      <dgm:prSet/>
      <dgm:spPr/>
      <dgm:t>
        <a:bodyPr/>
        <a:lstStyle/>
        <a:p>
          <a:endParaRPr lang="en-US"/>
        </a:p>
      </dgm:t>
    </dgm:pt>
    <dgm:pt modelId="{3DDF9B0C-7119-49A1-8B35-A88D1E303FB2}">
      <dgm:prSet/>
      <dgm:spPr/>
      <dgm:t>
        <a:bodyPr/>
        <a:lstStyle/>
        <a:p>
          <a:r>
            <a:rPr lang="en-US" b="1" i="0" dirty="0"/>
            <a:t>Offers no rational explanation why we live and exist</a:t>
          </a:r>
          <a:endParaRPr lang="en-US" dirty="0"/>
        </a:p>
      </dgm:t>
    </dgm:pt>
    <dgm:pt modelId="{DAB08ADD-7B1F-4A70-8233-0E8D737F0F22}" type="parTrans" cxnId="{DDCCB6A6-8477-443F-AFEF-5319AA0F79F3}">
      <dgm:prSet/>
      <dgm:spPr/>
      <dgm:t>
        <a:bodyPr/>
        <a:lstStyle/>
        <a:p>
          <a:endParaRPr lang="en-US"/>
        </a:p>
      </dgm:t>
    </dgm:pt>
    <dgm:pt modelId="{FA7BE554-3CEF-4546-B213-AE7E4278A73E}" type="sibTrans" cxnId="{DDCCB6A6-8477-443F-AFEF-5319AA0F79F3}">
      <dgm:prSet/>
      <dgm:spPr/>
      <dgm:t>
        <a:bodyPr/>
        <a:lstStyle/>
        <a:p>
          <a:endParaRPr lang="en-US"/>
        </a:p>
      </dgm:t>
    </dgm:pt>
    <dgm:pt modelId="{A098BDC6-2B91-47B1-9A02-2E86DD660EAD}">
      <dgm:prSet/>
      <dgm:spPr/>
      <dgm:t>
        <a:bodyPr/>
        <a:lstStyle/>
        <a:p>
          <a:endParaRPr lang="en-US" dirty="0"/>
        </a:p>
      </dgm:t>
    </dgm:pt>
    <dgm:pt modelId="{736B08C3-17FE-4BD7-8E3B-CA484FFE65D7}" type="parTrans" cxnId="{06396447-8329-4A09-87ED-37BD6A79DC59}">
      <dgm:prSet/>
      <dgm:spPr/>
      <dgm:t>
        <a:bodyPr/>
        <a:lstStyle/>
        <a:p>
          <a:endParaRPr lang="en-US"/>
        </a:p>
      </dgm:t>
    </dgm:pt>
    <dgm:pt modelId="{1102A81D-7A92-4442-888B-ED4D1FD82B9E}" type="sibTrans" cxnId="{06396447-8329-4A09-87ED-37BD6A79DC59}">
      <dgm:prSet/>
      <dgm:spPr/>
      <dgm:t>
        <a:bodyPr/>
        <a:lstStyle/>
        <a:p>
          <a:endParaRPr lang="en-US"/>
        </a:p>
      </dgm:t>
    </dgm:pt>
    <dgm:pt modelId="{A62237D3-8BE7-405B-91A9-C314EB43555C}" type="pres">
      <dgm:prSet presAssocID="{2A9FE3BF-0158-4194-8470-A787387A9FFD}" presName="diagram" presStyleCnt="0">
        <dgm:presLayoutVars>
          <dgm:dir/>
          <dgm:resizeHandles val="exact"/>
        </dgm:presLayoutVars>
      </dgm:prSet>
      <dgm:spPr/>
    </dgm:pt>
    <dgm:pt modelId="{4B370FE6-A84F-4885-A7D7-85C96D5A5AC2}" type="pres">
      <dgm:prSet presAssocID="{756F4CB9-97E8-4BCC-962C-4DAD1B2AE19F}" presName="node" presStyleLbl="node1" presStyleIdx="0" presStyleCnt="1" custScaleX="144451" custScaleY="116595">
        <dgm:presLayoutVars>
          <dgm:bulletEnabled val="1"/>
        </dgm:presLayoutVars>
      </dgm:prSet>
      <dgm:spPr/>
    </dgm:pt>
  </dgm:ptLst>
  <dgm:cxnLst>
    <dgm:cxn modelId="{93757B1D-697A-47D5-A4EE-6DA4DC1A54B4}" srcId="{2A9FE3BF-0158-4194-8470-A787387A9FFD}" destId="{756F4CB9-97E8-4BCC-962C-4DAD1B2AE19F}" srcOrd="0" destOrd="0" parTransId="{FB5D9792-CC6A-4A16-BE84-9C7F97AFF628}" sibTransId="{0E26827C-B096-461C-B8DD-493559E611D8}"/>
    <dgm:cxn modelId="{F1EFF01D-F38B-47EF-89D7-5EF77E593E48}" type="presOf" srcId="{943654C4-6F5F-4CA8-82BB-5681C2FF9E91}" destId="{4B370FE6-A84F-4885-A7D7-85C96D5A5AC2}" srcOrd="0" destOrd="2" presId="urn:microsoft.com/office/officeart/2005/8/layout/default"/>
    <dgm:cxn modelId="{7958015F-F155-4091-A2F2-E09513019501}" type="presOf" srcId="{756F4CB9-97E8-4BCC-962C-4DAD1B2AE19F}" destId="{4B370FE6-A84F-4885-A7D7-85C96D5A5AC2}" srcOrd="0" destOrd="0" presId="urn:microsoft.com/office/officeart/2005/8/layout/default"/>
    <dgm:cxn modelId="{06396447-8329-4A09-87ED-37BD6A79DC59}" srcId="{756F4CB9-97E8-4BCC-962C-4DAD1B2AE19F}" destId="{A098BDC6-2B91-47B1-9A02-2E86DD660EAD}" srcOrd="3" destOrd="0" parTransId="{736B08C3-17FE-4BD7-8E3B-CA484FFE65D7}" sibTransId="{1102A81D-7A92-4442-888B-ED4D1FD82B9E}"/>
    <dgm:cxn modelId="{B0350259-EB17-415C-A59B-4BEF2F1EEFEC}" type="presOf" srcId="{2A9FE3BF-0158-4194-8470-A787387A9FFD}" destId="{A62237D3-8BE7-405B-91A9-C314EB43555C}" srcOrd="0" destOrd="0" presId="urn:microsoft.com/office/officeart/2005/8/layout/default"/>
    <dgm:cxn modelId="{DDCCB6A6-8477-443F-AFEF-5319AA0F79F3}" srcId="{756F4CB9-97E8-4BCC-962C-4DAD1B2AE19F}" destId="{3DDF9B0C-7119-49A1-8B35-A88D1E303FB2}" srcOrd="2" destOrd="0" parTransId="{DAB08ADD-7B1F-4A70-8233-0E8D737F0F22}" sibTransId="{FA7BE554-3CEF-4546-B213-AE7E4278A73E}"/>
    <dgm:cxn modelId="{541DFCBE-8AEF-4961-A8CB-98AFD3B6140A}" type="presOf" srcId="{1AD3AB93-B97C-4648-874E-9E9E3A64179F}" destId="{4B370FE6-A84F-4885-A7D7-85C96D5A5AC2}" srcOrd="0" destOrd="1" presId="urn:microsoft.com/office/officeart/2005/8/layout/default"/>
    <dgm:cxn modelId="{54666AC0-827C-4340-8890-568F7B045C15}" type="presOf" srcId="{3DDF9B0C-7119-49A1-8B35-A88D1E303FB2}" destId="{4B370FE6-A84F-4885-A7D7-85C96D5A5AC2}" srcOrd="0" destOrd="3" presId="urn:microsoft.com/office/officeart/2005/8/layout/default"/>
    <dgm:cxn modelId="{F13FDEC0-627F-4E0D-A19E-C4B38B114A52}" srcId="{756F4CB9-97E8-4BCC-962C-4DAD1B2AE19F}" destId="{943654C4-6F5F-4CA8-82BB-5681C2FF9E91}" srcOrd="1" destOrd="0" parTransId="{9F80F103-A979-4642-9293-20D1654759AB}" sibTransId="{D0A1D44B-FCE2-4AA7-9B73-16DE46E94BAE}"/>
    <dgm:cxn modelId="{59F9F1CE-8C26-4974-B9E1-6CDD61F69AE2}" type="presOf" srcId="{A098BDC6-2B91-47B1-9A02-2E86DD660EAD}" destId="{4B370FE6-A84F-4885-A7D7-85C96D5A5AC2}" srcOrd="0" destOrd="4" presId="urn:microsoft.com/office/officeart/2005/8/layout/default"/>
    <dgm:cxn modelId="{92F7C9DC-81D2-4477-853A-4195DC1D0DB2}" srcId="{756F4CB9-97E8-4BCC-962C-4DAD1B2AE19F}" destId="{1AD3AB93-B97C-4648-874E-9E9E3A64179F}" srcOrd="0" destOrd="0" parTransId="{F98D9322-7B8D-4116-973E-E781F1F2C3BD}" sibTransId="{CA188C4E-8B20-46AB-8070-14415105ECD1}"/>
    <dgm:cxn modelId="{F9E73F47-9718-44E8-A104-BAEDCA62D7EE}" type="presParOf" srcId="{A62237D3-8BE7-405B-91A9-C314EB43555C}" destId="{4B370FE6-A84F-4885-A7D7-85C96D5A5AC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9FE3BF-0158-4194-8470-A787387A9FFD}"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756F4CB9-97E8-4BCC-962C-4DAD1B2AE19F}">
      <dgm:prSet/>
      <dgm:spPr/>
      <dgm:t>
        <a:bodyPr/>
        <a:lstStyle/>
        <a:p>
          <a:r>
            <a:rPr lang="en-US" b="1" i="0" dirty="0"/>
            <a:t>No discernable reason or purpose for Existence or Life - It only offers</a:t>
          </a:r>
          <a:endParaRPr lang="en-US" dirty="0"/>
        </a:p>
      </dgm:t>
    </dgm:pt>
    <dgm:pt modelId="{FB5D9792-CC6A-4A16-BE84-9C7F97AFF628}" type="parTrans" cxnId="{93757B1D-697A-47D5-A4EE-6DA4DC1A54B4}">
      <dgm:prSet/>
      <dgm:spPr/>
      <dgm:t>
        <a:bodyPr/>
        <a:lstStyle/>
        <a:p>
          <a:endParaRPr lang="en-US"/>
        </a:p>
      </dgm:t>
    </dgm:pt>
    <dgm:pt modelId="{0E26827C-B096-461C-B8DD-493559E611D8}" type="sibTrans" cxnId="{93757B1D-697A-47D5-A4EE-6DA4DC1A54B4}">
      <dgm:prSet/>
      <dgm:spPr/>
      <dgm:t>
        <a:bodyPr/>
        <a:lstStyle/>
        <a:p>
          <a:endParaRPr lang="en-US"/>
        </a:p>
      </dgm:t>
    </dgm:pt>
    <dgm:pt modelId="{928E8792-25FA-487D-8349-4510AA843FF5}">
      <dgm:prSet/>
      <dgm:spPr/>
      <dgm:t>
        <a:bodyPr/>
        <a:lstStyle/>
        <a:p>
          <a:r>
            <a:rPr lang="en-US" b="1" i="0" dirty="0"/>
            <a:t>Unproven Theories – How infinite Void of Nothingness Created Everything</a:t>
          </a:r>
          <a:endParaRPr lang="en-US" dirty="0"/>
        </a:p>
      </dgm:t>
    </dgm:pt>
    <dgm:pt modelId="{1B38B9BF-BA98-4157-9EC5-24E7FC340AC4}" type="parTrans" cxnId="{17CE3DF6-57D9-4ED8-8A0C-197AFB96BD44}">
      <dgm:prSet/>
      <dgm:spPr/>
      <dgm:t>
        <a:bodyPr/>
        <a:lstStyle/>
        <a:p>
          <a:endParaRPr lang="en-US"/>
        </a:p>
      </dgm:t>
    </dgm:pt>
    <dgm:pt modelId="{302434BB-12F7-4497-95A9-056E812978FC}" type="sibTrans" cxnId="{17CE3DF6-57D9-4ED8-8A0C-197AFB96BD44}">
      <dgm:prSet/>
      <dgm:spPr/>
      <dgm:t>
        <a:bodyPr/>
        <a:lstStyle/>
        <a:p>
          <a:endParaRPr lang="en-US"/>
        </a:p>
      </dgm:t>
    </dgm:pt>
    <dgm:pt modelId="{C87E2A0E-1C95-4164-83AB-6E49A76A535B}">
      <dgm:prSet/>
      <dgm:spPr/>
      <dgm:t>
        <a:bodyPr/>
        <a:lstStyle/>
        <a:p>
          <a:r>
            <a:rPr lang="en-US" b="1" i="0" dirty="0"/>
            <a:t>Conflicting Philosophies concerning Meaning of Life</a:t>
          </a:r>
          <a:endParaRPr lang="en-US" dirty="0"/>
        </a:p>
      </dgm:t>
    </dgm:pt>
    <dgm:pt modelId="{0E2AED78-367D-48C6-9B41-DD452029821C}" type="parTrans" cxnId="{1B0FB31C-0917-469B-9841-B3B2EB8980F3}">
      <dgm:prSet/>
      <dgm:spPr/>
      <dgm:t>
        <a:bodyPr/>
        <a:lstStyle/>
        <a:p>
          <a:endParaRPr lang="en-US"/>
        </a:p>
      </dgm:t>
    </dgm:pt>
    <dgm:pt modelId="{C715EA45-C7BB-452A-A29B-EF80E54077F3}" type="sibTrans" cxnId="{1B0FB31C-0917-469B-9841-B3B2EB8980F3}">
      <dgm:prSet/>
      <dgm:spPr/>
      <dgm:t>
        <a:bodyPr/>
        <a:lstStyle/>
        <a:p>
          <a:endParaRPr lang="en-US"/>
        </a:p>
      </dgm:t>
    </dgm:pt>
    <dgm:pt modelId="{8E58B7C5-F6AF-44AF-B304-B8C1ABE19F40}">
      <dgm:prSet/>
      <dgm:spPr/>
      <dgm:t>
        <a:bodyPr/>
        <a:lstStyle/>
        <a:p>
          <a:r>
            <a:rPr lang="en-US" b="1" i="0" dirty="0"/>
            <a:t>Pondering why Good – Evil – Suffering Co-Exist – No Answers Found </a:t>
          </a:r>
          <a:endParaRPr lang="en-US" dirty="0"/>
        </a:p>
      </dgm:t>
    </dgm:pt>
    <dgm:pt modelId="{9802C6EE-ACF0-47B8-A4BF-63DB960813E7}" type="parTrans" cxnId="{83FFFC1A-7E11-411C-84E6-9FD931A82929}">
      <dgm:prSet/>
      <dgm:spPr/>
      <dgm:t>
        <a:bodyPr/>
        <a:lstStyle/>
        <a:p>
          <a:endParaRPr lang="en-US"/>
        </a:p>
      </dgm:t>
    </dgm:pt>
    <dgm:pt modelId="{69655623-C573-4760-8A0F-4360353197DF}" type="sibTrans" cxnId="{83FFFC1A-7E11-411C-84E6-9FD931A82929}">
      <dgm:prSet/>
      <dgm:spPr/>
      <dgm:t>
        <a:bodyPr/>
        <a:lstStyle/>
        <a:p>
          <a:endParaRPr lang="en-US"/>
        </a:p>
      </dgm:t>
    </dgm:pt>
    <dgm:pt modelId="{A098BDC6-2B91-47B1-9A02-2E86DD660EAD}">
      <dgm:prSet/>
      <dgm:spPr/>
      <dgm:t>
        <a:bodyPr/>
        <a:lstStyle/>
        <a:p>
          <a:r>
            <a:rPr lang="en-US" b="1" i="0" dirty="0"/>
            <a:t>Conclusion: Life serves no higher purpose than to exist</a:t>
          </a:r>
          <a:endParaRPr lang="en-US" dirty="0"/>
        </a:p>
      </dgm:t>
    </dgm:pt>
    <dgm:pt modelId="{736B08C3-17FE-4BD7-8E3B-CA484FFE65D7}" type="parTrans" cxnId="{06396447-8329-4A09-87ED-37BD6A79DC59}">
      <dgm:prSet/>
      <dgm:spPr/>
      <dgm:t>
        <a:bodyPr/>
        <a:lstStyle/>
        <a:p>
          <a:endParaRPr lang="en-US"/>
        </a:p>
      </dgm:t>
    </dgm:pt>
    <dgm:pt modelId="{1102A81D-7A92-4442-888B-ED4D1FD82B9E}" type="sibTrans" cxnId="{06396447-8329-4A09-87ED-37BD6A79DC59}">
      <dgm:prSet/>
      <dgm:spPr/>
      <dgm:t>
        <a:bodyPr/>
        <a:lstStyle/>
        <a:p>
          <a:endParaRPr lang="en-US"/>
        </a:p>
      </dgm:t>
    </dgm:pt>
    <dgm:pt modelId="{A1559F41-0B1B-454A-B91D-862A4BC5BB7F}" type="pres">
      <dgm:prSet presAssocID="{2A9FE3BF-0158-4194-8470-A787387A9FFD}" presName="diagram" presStyleCnt="0">
        <dgm:presLayoutVars>
          <dgm:dir/>
          <dgm:resizeHandles val="exact"/>
        </dgm:presLayoutVars>
      </dgm:prSet>
      <dgm:spPr/>
    </dgm:pt>
    <dgm:pt modelId="{1056D28E-2DF8-4264-B7F3-E79E2A01CE5B}" type="pres">
      <dgm:prSet presAssocID="{756F4CB9-97E8-4BCC-962C-4DAD1B2AE19F}" presName="node" presStyleLbl="node1" presStyleIdx="0" presStyleCnt="1" custScaleX="129970">
        <dgm:presLayoutVars>
          <dgm:bulletEnabled val="1"/>
        </dgm:presLayoutVars>
      </dgm:prSet>
      <dgm:spPr/>
    </dgm:pt>
  </dgm:ptLst>
  <dgm:cxnLst>
    <dgm:cxn modelId="{83FFFC1A-7E11-411C-84E6-9FD931A82929}" srcId="{C87E2A0E-1C95-4164-83AB-6E49A76A535B}" destId="{8E58B7C5-F6AF-44AF-B304-B8C1ABE19F40}" srcOrd="0" destOrd="0" parTransId="{9802C6EE-ACF0-47B8-A4BF-63DB960813E7}" sibTransId="{69655623-C573-4760-8A0F-4360353197DF}"/>
    <dgm:cxn modelId="{1B0FB31C-0917-469B-9841-B3B2EB8980F3}" srcId="{756F4CB9-97E8-4BCC-962C-4DAD1B2AE19F}" destId="{C87E2A0E-1C95-4164-83AB-6E49A76A535B}" srcOrd="1" destOrd="0" parTransId="{0E2AED78-367D-48C6-9B41-DD452029821C}" sibTransId="{C715EA45-C7BB-452A-A29B-EF80E54077F3}"/>
    <dgm:cxn modelId="{93757B1D-697A-47D5-A4EE-6DA4DC1A54B4}" srcId="{2A9FE3BF-0158-4194-8470-A787387A9FFD}" destId="{756F4CB9-97E8-4BCC-962C-4DAD1B2AE19F}" srcOrd="0" destOrd="0" parTransId="{FB5D9792-CC6A-4A16-BE84-9C7F97AFF628}" sibTransId="{0E26827C-B096-461C-B8DD-493559E611D8}"/>
    <dgm:cxn modelId="{6587DA2E-402F-4EBD-88E0-AA06D1316C6D}" type="presOf" srcId="{928E8792-25FA-487D-8349-4510AA843FF5}" destId="{1056D28E-2DF8-4264-B7F3-E79E2A01CE5B}" srcOrd="0" destOrd="1" presId="urn:microsoft.com/office/officeart/2005/8/layout/default"/>
    <dgm:cxn modelId="{06396447-8329-4A09-87ED-37BD6A79DC59}" srcId="{C87E2A0E-1C95-4164-83AB-6E49A76A535B}" destId="{A098BDC6-2B91-47B1-9A02-2E86DD660EAD}" srcOrd="1" destOrd="0" parTransId="{736B08C3-17FE-4BD7-8E3B-CA484FFE65D7}" sibTransId="{1102A81D-7A92-4442-888B-ED4D1FD82B9E}"/>
    <dgm:cxn modelId="{E43BC27C-3975-4CA1-B90B-E015A76D30BE}" type="presOf" srcId="{C87E2A0E-1C95-4164-83AB-6E49A76A535B}" destId="{1056D28E-2DF8-4264-B7F3-E79E2A01CE5B}" srcOrd="0" destOrd="2" presId="urn:microsoft.com/office/officeart/2005/8/layout/default"/>
    <dgm:cxn modelId="{0568D692-04CB-4AF8-90BC-3BB9EA72173C}" type="presOf" srcId="{A098BDC6-2B91-47B1-9A02-2E86DD660EAD}" destId="{1056D28E-2DF8-4264-B7F3-E79E2A01CE5B}" srcOrd="0" destOrd="4" presId="urn:microsoft.com/office/officeart/2005/8/layout/default"/>
    <dgm:cxn modelId="{42B23FB0-705D-4476-BFCF-947CC7B2946F}" type="presOf" srcId="{8E58B7C5-F6AF-44AF-B304-B8C1ABE19F40}" destId="{1056D28E-2DF8-4264-B7F3-E79E2A01CE5B}" srcOrd="0" destOrd="3" presId="urn:microsoft.com/office/officeart/2005/8/layout/default"/>
    <dgm:cxn modelId="{0D217BBE-3119-42B5-A341-2121E5CDD212}" type="presOf" srcId="{2A9FE3BF-0158-4194-8470-A787387A9FFD}" destId="{A1559F41-0B1B-454A-B91D-862A4BC5BB7F}" srcOrd="0" destOrd="0" presId="urn:microsoft.com/office/officeart/2005/8/layout/default"/>
    <dgm:cxn modelId="{17CE3DF6-57D9-4ED8-8A0C-197AFB96BD44}" srcId="{756F4CB9-97E8-4BCC-962C-4DAD1B2AE19F}" destId="{928E8792-25FA-487D-8349-4510AA843FF5}" srcOrd="0" destOrd="0" parTransId="{1B38B9BF-BA98-4157-9EC5-24E7FC340AC4}" sibTransId="{302434BB-12F7-4497-95A9-056E812978FC}"/>
    <dgm:cxn modelId="{475841FD-574D-41D1-9889-F453B6D8138A}" type="presOf" srcId="{756F4CB9-97E8-4BCC-962C-4DAD1B2AE19F}" destId="{1056D28E-2DF8-4264-B7F3-E79E2A01CE5B}" srcOrd="0" destOrd="0" presId="urn:microsoft.com/office/officeart/2005/8/layout/default"/>
    <dgm:cxn modelId="{A54815EE-E4ED-40BD-8718-C35041948A76}" type="presParOf" srcId="{A1559F41-0B1B-454A-B91D-862A4BC5BB7F}" destId="{1056D28E-2DF8-4264-B7F3-E79E2A01CE5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35928A-CABE-4CCF-8E16-A18F6FA679A7}"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11E6A8EC-9569-4E4E-A6F2-01D32587D4D8}">
      <dgm:prSet/>
      <dgm:spPr/>
      <dgm:t>
        <a:bodyPr/>
        <a:lstStyle/>
        <a:p>
          <a:r>
            <a:rPr lang="en-US" b="1" dirty="0"/>
            <a:t>Journey End:  </a:t>
          </a:r>
        </a:p>
        <a:p>
          <a:r>
            <a:rPr lang="en-US" b="1" dirty="0"/>
            <a:t>Death</a:t>
          </a:r>
        </a:p>
        <a:p>
          <a:r>
            <a:rPr lang="en-US" b="1" dirty="0"/>
            <a:t>Grave</a:t>
          </a:r>
          <a:endParaRPr lang="en-US" dirty="0"/>
        </a:p>
      </dgm:t>
    </dgm:pt>
    <dgm:pt modelId="{8A8879BC-25FE-44ED-ADF8-502FD15D3162}" type="parTrans" cxnId="{EF05D04C-AE5B-4144-98EE-64D06D8DCCEF}">
      <dgm:prSet/>
      <dgm:spPr/>
      <dgm:t>
        <a:bodyPr/>
        <a:lstStyle/>
        <a:p>
          <a:endParaRPr lang="en-US"/>
        </a:p>
      </dgm:t>
    </dgm:pt>
    <dgm:pt modelId="{A8D8AA91-1F49-4A99-8E75-99C5ACE35720}" type="sibTrans" cxnId="{EF05D04C-AE5B-4144-98EE-64D06D8DCCEF}">
      <dgm:prSet/>
      <dgm:spPr/>
      <dgm:t>
        <a:bodyPr/>
        <a:lstStyle/>
        <a:p>
          <a:endParaRPr lang="en-US"/>
        </a:p>
      </dgm:t>
    </dgm:pt>
    <dgm:pt modelId="{95218DCF-364D-452A-8A5A-4A11FA81463C}">
      <dgm:prSet/>
      <dgm:spPr/>
      <dgm:t>
        <a:bodyPr/>
        <a:lstStyle/>
        <a:p>
          <a:r>
            <a:rPr lang="en-US" b="1"/>
            <a:t>Destination:  Non-Existence - Oblivion</a:t>
          </a:r>
          <a:endParaRPr lang="en-US"/>
        </a:p>
      </dgm:t>
    </dgm:pt>
    <dgm:pt modelId="{7182C37E-3443-4E4D-A2C6-D917C9D3DBA6}" type="parTrans" cxnId="{F1DB2324-A7F4-4D68-A160-D5EF977A6602}">
      <dgm:prSet/>
      <dgm:spPr/>
      <dgm:t>
        <a:bodyPr/>
        <a:lstStyle/>
        <a:p>
          <a:endParaRPr lang="en-US"/>
        </a:p>
      </dgm:t>
    </dgm:pt>
    <dgm:pt modelId="{9D9D3E57-BB18-440B-998A-CEE44D4BFA04}" type="sibTrans" cxnId="{F1DB2324-A7F4-4D68-A160-D5EF977A6602}">
      <dgm:prSet/>
      <dgm:spPr/>
      <dgm:t>
        <a:bodyPr/>
        <a:lstStyle/>
        <a:p>
          <a:endParaRPr lang="en-US"/>
        </a:p>
      </dgm:t>
    </dgm:pt>
    <dgm:pt modelId="{ADE6F165-DC30-424D-A789-A9D0096BCA70}" type="pres">
      <dgm:prSet presAssocID="{F635928A-CABE-4CCF-8E16-A18F6FA679A7}" presName="hierChild1" presStyleCnt="0">
        <dgm:presLayoutVars>
          <dgm:chPref val="1"/>
          <dgm:dir/>
          <dgm:animOne val="branch"/>
          <dgm:animLvl val="lvl"/>
          <dgm:resizeHandles/>
        </dgm:presLayoutVars>
      </dgm:prSet>
      <dgm:spPr/>
    </dgm:pt>
    <dgm:pt modelId="{2C7B12BC-C010-4572-AE93-BDBD29118D8A}" type="pres">
      <dgm:prSet presAssocID="{11E6A8EC-9569-4E4E-A6F2-01D32587D4D8}" presName="hierRoot1" presStyleCnt="0"/>
      <dgm:spPr/>
    </dgm:pt>
    <dgm:pt modelId="{5F37FFD3-7EB2-40AD-8A12-F7046FA313FD}" type="pres">
      <dgm:prSet presAssocID="{11E6A8EC-9569-4E4E-A6F2-01D32587D4D8}" presName="composite" presStyleCnt="0"/>
      <dgm:spPr/>
    </dgm:pt>
    <dgm:pt modelId="{331E823B-3234-441E-800B-42FBD66980CE}" type="pres">
      <dgm:prSet presAssocID="{11E6A8EC-9569-4E4E-A6F2-01D32587D4D8}" presName="background" presStyleLbl="node0" presStyleIdx="0" presStyleCnt="2"/>
      <dgm:spPr/>
    </dgm:pt>
    <dgm:pt modelId="{A428B51D-15D1-405E-B543-EF50E364F841}" type="pres">
      <dgm:prSet presAssocID="{11E6A8EC-9569-4E4E-A6F2-01D32587D4D8}" presName="text" presStyleLbl="fgAcc0" presStyleIdx="0" presStyleCnt="2">
        <dgm:presLayoutVars>
          <dgm:chPref val="3"/>
        </dgm:presLayoutVars>
      </dgm:prSet>
      <dgm:spPr/>
    </dgm:pt>
    <dgm:pt modelId="{BE1917BE-AE22-4C34-A8DC-E8BC28BE4497}" type="pres">
      <dgm:prSet presAssocID="{11E6A8EC-9569-4E4E-A6F2-01D32587D4D8}" presName="hierChild2" presStyleCnt="0"/>
      <dgm:spPr/>
    </dgm:pt>
    <dgm:pt modelId="{DED61B89-D81D-41C6-BA58-F4163202F9B7}" type="pres">
      <dgm:prSet presAssocID="{95218DCF-364D-452A-8A5A-4A11FA81463C}" presName="hierRoot1" presStyleCnt="0"/>
      <dgm:spPr/>
    </dgm:pt>
    <dgm:pt modelId="{B3431E02-70D6-4DDB-8C47-3C26C9571C67}" type="pres">
      <dgm:prSet presAssocID="{95218DCF-364D-452A-8A5A-4A11FA81463C}" presName="composite" presStyleCnt="0"/>
      <dgm:spPr/>
    </dgm:pt>
    <dgm:pt modelId="{77EBF56F-3C49-45EF-B084-DE7A9C371D35}" type="pres">
      <dgm:prSet presAssocID="{95218DCF-364D-452A-8A5A-4A11FA81463C}" presName="background" presStyleLbl="node0" presStyleIdx="1" presStyleCnt="2"/>
      <dgm:spPr/>
    </dgm:pt>
    <dgm:pt modelId="{157B50CF-03BA-4ECE-B2B6-44331F4CBEF6}" type="pres">
      <dgm:prSet presAssocID="{95218DCF-364D-452A-8A5A-4A11FA81463C}" presName="text" presStyleLbl="fgAcc0" presStyleIdx="1" presStyleCnt="2">
        <dgm:presLayoutVars>
          <dgm:chPref val="3"/>
        </dgm:presLayoutVars>
      </dgm:prSet>
      <dgm:spPr/>
    </dgm:pt>
    <dgm:pt modelId="{7FB2AE4C-697B-4C87-9372-16F6174239AB}" type="pres">
      <dgm:prSet presAssocID="{95218DCF-364D-452A-8A5A-4A11FA81463C}" presName="hierChild2" presStyleCnt="0"/>
      <dgm:spPr/>
    </dgm:pt>
  </dgm:ptLst>
  <dgm:cxnLst>
    <dgm:cxn modelId="{330D831A-4ADC-4C96-AD18-65699899DFAF}" type="presOf" srcId="{95218DCF-364D-452A-8A5A-4A11FA81463C}" destId="{157B50CF-03BA-4ECE-B2B6-44331F4CBEF6}" srcOrd="0" destOrd="0" presId="urn:microsoft.com/office/officeart/2005/8/layout/hierarchy1"/>
    <dgm:cxn modelId="{F1DB2324-A7F4-4D68-A160-D5EF977A6602}" srcId="{F635928A-CABE-4CCF-8E16-A18F6FA679A7}" destId="{95218DCF-364D-452A-8A5A-4A11FA81463C}" srcOrd="1" destOrd="0" parTransId="{7182C37E-3443-4E4D-A2C6-D917C9D3DBA6}" sibTransId="{9D9D3E57-BB18-440B-998A-CEE44D4BFA04}"/>
    <dgm:cxn modelId="{EF05D04C-AE5B-4144-98EE-64D06D8DCCEF}" srcId="{F635928A-CABE-4CCF-8E16-A18F6FA679A7}" destId="{11E6A8EC-9569-4E4E-A6F2-01D32587D4D8}" srcOrd="0" destOrd="0" parTransId="{8A8879BC-25FE-44ED-ADF8-502FD15D3162}" sibTransId="{A8D8AA91-1F49-4A99-8E75-99C5ACE35720}"/>
    <dgm:cxn modelId="{BAE8ABC1-4DC2-4627-A9CE-299BE5A7B67D}" type="presOf" srcId="{11E6A8EC-9569-4E4E-A6F2-01D32587D4D8}" destId="{A428B51D-15D1-405E-B543-EF50E364F841}" srcOrd="0" destOrd="0" presId="urn:microsoft.com/office/officeart/2005/8/layout/hierarchy1"/>
    <dgm:cxn modelId="{288038CC-963D-4AE2-ADF4-D4A4B24B76B1}" type="presOf" srcId="{F635928A-CABE-4CCF-8E16-A18F6FA679A7}" destId="{ADE6F165-DC30-424D-A789-A9D0096BCA70}" srcOrd="0" destOrd="0" presId="urn:microsoft.com/office/officeart/2005/8/layout/hierarchy1"/>
    <dgm:cxn modelId="{419A5557-210A-4DC1-86D9-1FDCBA88576B}" type="presParOf" srcId="{ADE6F165-DC30-424D-A789-A9D0096BCA70}" destId="{2C7B12BC-C010-4572-AE93-BDBD29118D8A}" srcOrd="0" destOrd="0" presId="urn:microsoft.com/office/officeart/2005/8/layout/hierarchy1"/>
    <dgm:cxn modelId="{097B155D-6E76-4CA8-A365-EBBADD55B70E}" type="presParOf" srcId="{2C7B12BC-C010-4572-AE93-BDBD29118D8A}" destId="{5F37FFD3-7EB2-40AD-8A12-F7046FA313FD}" srcOrd="0" destOrd="0" presId="urn:microsoft.com/office/officeart/2005/8/layout/hierarchy1"/>
    <dgm:cxn modelId="{75B9C202-0338-475E-B323-CCD6683E400B}" type="presParOf" srcId="{5F37FFD3-7EB2-40AD-8A12-F7046FA313FD}" destId="{331E823B-3234-441E-800B-42FBD66980CE}" srcOrd="0" destOrd="0" presId="urn:microsoft.com/office/officeart/2005/8/layout/hierarchy1"/>
    <dgm:cxn modelId="{35A1997C-E0D0-466D-A399-52F3593D245E}" type="presParOf" srcId="{5F37FFD3-7EB2-40AD-8A12-F7046FA313FD}" destId="{A428B51D-15D1-405E-B543-EF50E364F841}" srcOrd="1" destOrd="0" presId="urn:microsoft.com/office/officeart/2005/8/layout/hierarchy1"/>
    <dgm:cxn modelId="{DCC515EE-06B5-47F9-9A55-5B2A384618DF}" type="presParOf" srcId="{2C7B12BC-C010-4572-AE93-BDBD29118D8A}" destId="{BE1917BE-AE22-4C34-A8DC-E8BC28BE4497}" srcOrd="1" destOrd="0" presId="urn:microsoft.com/office/officeart/2005/8/layout/hierarchy1"/>
    <dgm:cxn modelId="{B1FD9325-1FD6-4C6E-9685-F08129BAF8E1}" type="presParOf" srcId="{ADE6F165-DC30-424D-A789-A9D0096BCA70}" destId="{DED61B89-D81D-41C6-BA58-F4163202F9B7}" srcOrd="1" destOrd="0" presId="urn:microsoft.com/office/officeart/2005/8/layout/hierarchy1"/>
    <dgm:cxn modelId="{5CBFAC68-3BCD-47FF-B476-97B4680E087F}" type="presParOf" srcId="{DED61B89-D81D-41C6-BA58-F4163202F9B7}" destId="{B3431E02-70D6-4DDB-8C47-3C26C9571C67}" srcOrd="0" destOrd="0" presId="urn:microsoft.com/office/officeart/2005/8/layout/hierarchy1"/>
    <dgm:cxn modelId="{A1EEE22B-F3E0-4163-8DFC-44FC43CB51E4}" type="presParOf" srcId="{B3431E02-70D6-4DDB-8C47-3C26C9571C67}" destId="{77EBF56F-3C49-45EF-B084-DE7A9C371D35}" srcOrd="0" destOrd="0" presId="urn:microsoft.com/office/officeart/2005/8/layout/hierarchy1"/>
    <dgm:cxn modelId="{115DBC53-D3EB-420A-8718-2E6294A889F4}" type="presParOf" srcId="{B3431E02-70D6-4DDB-8C47-3C26C9571C67}" destId="{157B50CF-03BA-4ECE-B2B6-44331F4CBEF6}" srcOrd="1" destOrd="0" presId="urn:microsoft.com/office/officeart/2005/8/layout/hierarchy1"/>
    <dgm:cxn modelId="{FE66371F-A933-48E3-91A7-C76565B678A5}" type="presParOf" srcId="{DED61B89-D81D-41C6-BA58-F4163202F9B7}" destId="{7FB2AE4C-697B-4C87-9372-16F6174239A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FA8DB-2D3F-425A-8C4B-6C0894D6B8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2513EB2-0DBC-4866-801E-66CFD1117673}">
      <dgm:prSet/>
      <dgm:spPr/>
      <dgm:t>
        <a:bodyPr/>
        <a:lstStyle/>
        <a:p>
          <a:r>
            <a:rPr lang="en-US" b="1"/>
            <a:t>Despite Death’s Certainty – You Shall not Die</a:t>
          </a:r>
          <a:endParaRPr lang="en-US"/>
        </a:p>
      </dgm:t>
    </dgm:pt>
    <dgm:pt modelId="{5FA5FD14-AE77-4CE7-A405-14DEA067A785}" type="parTrans" cxnId="{64DE9C2C-C907-4049-B44A-826195D1D475}">
      <dgm:prSet/>
      <dgm:spPr/>
      <dgm:t>
        <a:bodyPr/>
        <a:lstStyle/>
        <a:p>
          <a:endParaRPr lang="en-US"/>
        </a:p>
      </dgm:t>
    </dgm:pt>
    <dgm:pt modelId="{6329EF52-22F6-4292-B86B-1FDB92092EFB}" type="sibTrans" cxnId="{64DE9C2C-C907-4049-B44A-826195D1D475}">
      <dgm:prSet/>
      <dgm:spPr/>
      <dgm:t>
        <a:bodyPr/>
        <a:lstStyle/>
        <a:p>
          <a:endParaRPr lang="en-US"/>
        </a:p>
      </dgm:t>
    </dgm:pt>
    <dgm:pt modelId="{BD25110C-E252-4FCD-BF92-44CDDE37E2A7}">
      <dgm:prSet/>
      <dgm:spPr/>
      <dgm:t>
        <a:bodyPr/>
        <a:lstStyle/>
        <a:p>
          <a:r>
            <a:rPr lang="en-US" b="1"/>
            <a:t>How?</a:t>
          </a:r>
          <a:endParaRPr lang="en-US"/>
        </a:p>
      </dgm:t>
    </dgm:pt>
    <dgm:pt modelId="{C4A64E39-1D7B-4D8C-AB82-EEBB6DCCFE34}" type="parTrans" cxnId="{523DE1BF-352D-4C13-A765-D28FEF9C61F5}">
      <dgm:prSet/>
      <dgm:spPr/>
      <dgm:t>
        <a:bodyPr/>
        <a:lstStyle/>
        <a:p>
          <a:endParaRPr lang="en-US"/>
        </a:p>
      </dgm:t>
    </dgm:pt>
    <dgm:pt modelId="{15E644E2-C41B-479E-8D3F-218175EF7BC7}" type="sibTrans" cxnId="{523DE1BF-352D-4C13-A765-D28FEF9C61F5}">
      <dgm:prSet/>
      <dgm:spPr/>
      <dgm:t>
        <a:bodyPr/>
        <a:lstStyle/>
        <a:p>
          <a:endParaRPr lang="en-US"/>
        </a:p>
      </dgm:t>
    </dgm:pt>
    <dgm:pt modelId="{16CAF65B-3964-41FF-B265-3685FF7AABF9}">
      <dgm:prSet/>
      <dgm:spPr/>
      <dgm:t>
        <a:bodyPr/>
        <a:lstStyle/>
        <a:p>
          <a:r>
            <a:rPr lang="en-US" b="1"/>
            <a:t>Don’t think about death</a:t>
          </a:r>
          <a:endParaRPr lang="en-US"/>
        </a:p>
      </dgm:t>
    </dgm:pt>
    <dgm:pt modelId="{1C5BC3EE-E151-4035-84D2-9F3224195039}" type="parTrans" cxnId="{4D8A6B40-B7FB-4743-9CF6-CA6AA3DBB42A}">
      <dgm:prSet/>
      <dgm:spPr/>
      <dgm:t>
        <a:bodyPr/>
        <a:lstStyle/>
        <a:p>
          <a:endParaRPr lang="en-US"/>
        </a:p>
      </dgm:t>
    </dgm:pt>
    <dgm:pt modelId="{8507E84C-417D-46F6-87E8-7C548375AD20}" type="sibTrans" cxnId="{4D8A6B40-B7FB-4743-9CF6-CA6AA3DBB42A}">
      <dgm:prSet/>
      <dgm:spPr/>
      <dgm:t>
        <a:bodyPr/>
        <a:lstStyle/>
        <a:p>
          <a:endParaRPr lang="en-US"/>
        </a:p>
      </dgm:t>
    </dgm:pt>
    <dgm:pt modelId="{08BBAD45-AA7E-4937-A460-A348BCBF452E}">
      <dgm:prSet/>
      <dgm:spPr/>
      <dgm:t>
        <a:bodyPr/>
        <a:lstStyle/>
        <a:p>
          <a:r>
            <a:rPr lang="en-US" b="1"/>
            <a:t>Ignore looming certainty</a:t>
          </a:r>
          <a:endParaRPr lang="en-US"/>
        </a:p>
      </dgm:t>
    </dgm:pt>
    <dgm:pt modelId="{CA1CABBA-5261-4785-B906-C6CD95D47F1C}" type="parTrans" cxnId="{0712630C-1294-4499-B28D-3598E7FAC42B}">
      <dgm:prSet/>
      <dgm:spPr/>
      <dgm:t>
        <a:bodyPr/>
        <a:lstStyle/>
        <a:p>
          <a:endParaRPr lang="en-US"/>
        </a:p>
      </dgm:t>
    </dgm:pt>
    <dgm:pt modelId="{14DAF972-C7A3-4AE0-A29C-2A1828ADD14F}" type="sibTrans" cxnId="{0712630C-1294-4499-B28D-3598E7FAC42B}">
      <dgm:prSet/>
      <dgm:spPr/>
      <dgm:t>
        <a:bodyPr/>
        <a:lstStyle/>
        <a:p>
          <a:endParaRPr lang="en-US"/>
        </a:p>
      </dgm:t>
    </dgm:pt>
    <dgm:pt modelId="{6F96C360-53A1-4672-9EEF-567D1CD6AD88}">
      <dgm:prSet/>
      <dgm:spPr/>
      <dgm:t>
        <a:bodyPr/>
        <a:lstStyle/>
        <a:p>
          <a:r>
            <a:rPr lang="en-US" b="1"/>
            <a:t>Hidden &amp; Unseen</a:t>
          </a:r>
          <a:endParaRPr lang="en-US"/>
        </a:p>
      </dgm:t>
    </dgm:pt>
    <dgm:pt modelId="{CACABF47-DE5E-4400-8E8C-BE8CB4BEBC3A}" type="parTrans" cxnId="{8FAEADB4-8887-42DA-BFA7-94F73C7CFCDE}">
      <dgm:prSet/>
      <dgm:spPr/>
      <dgm:t>
        <a:bodyPr/>
        <a:lstStyle/>
        <a:p>
          <a:endParaRPr lang="en-US"/>
        </a:p>
      </dgm:t>
    </dgm:pt>
    <dgm:pt modelId="{67C7849B-DE53-49F6-91AD-091117784CEC}" type="sibTrans" cxnId="{8FAEADB4-8887-42DA-BFA7-94F73C7CFCDE}">
      <dgm:prSet/>
      <dgm:spPr/>
      <dgm:t>
        <a:bodyPr/>
        <a:lstStyle/>
        <a:p>
          <a:endParaRPr lang="en-US"/>
        </a:p>
      </dgm:t>
    </dgm:pt>
    <dgm:pt modelId="{1EDBEAF7-328A-48DD-93CF-B9D5F647FEA0}">
      <dgm:prSet/>
      <dgm:spPr/>
      <dgm:t>
        <a:bodyPr/>
        <a:lstStyle/>
        <a:p>
          <a:r>
            <a:rPr lang="en-US" b="1"/>
            <a:t>Not Relevant to Present Everyday Life</a:t>
          </a:r>
          <a:endParaRPr lang="en-US"/>
        </a:p>
      </dgm:t>
    </dgm:pt>
    <dgm:pt modelId="{88493769-3784-4A74-885A-66D27C7C002D}" type="parTrans" cxnId="{8E31BAE1-B263-43F3-905F-BE011A0B836A}">
      <dgm:prSet/>
      <dgm:spPr/>
      <dgm:t>
        <a:bodyPr/>
        <a:lstStyle/>
        <a:p>
          <a:endParaRPr lang="en-US"/>
        </a:p>
      </dgm:t>
    </dgm:pt>
    <dgm:pt modelId="{267DE109-14CC-44F0-94F5-9DEFA777714B}" type="sibTrans" cxnId="{8E31BAE1-B263-43F3-905F-BE011A0B836A}">
      <dgm:prSet/>
      <dgm:spPr/>
      <dgm:t>
        <a:bodyPr/>
        <a:lstStyle/>
        <a:p>
          <a:endParaRPr lang="en-US"/>
        </a:p>
      </dgm:t>
    </dgm:pt>
    <dgm:pt modelId="{4AB2BDAA-D0E9-41C1-82C2-3C48991EDA40}">
      <dgm:prSet/>
      <dgm:spPr/>
      <dgm:t>
        <a:bodyPr/>
        <a:lstStyle/>
        <a:p>
          <a:r>
            <a:rPr lang="en-US" b="1"/>
            <a:t>Relegated to Distant Future</a:t>
          </a:r>
          <a:endParaRPr lang="en-US"/>
        </a:p>
      </dgm:t>
    </dgm:pt>
    <dgm:pt modelId="{9F1C0329-4D52-4A91-A6D1-B1573F85CE28}" type="parTrans" cxnId="{278D942E-C62B-476F-8F58-6AA4996E8439}">
      <dgm:prSet/>
      <dgm:spPr/>
      <dgm:t>
        <a:bodyPr/>
        <a:lstStyle/>
        <a:p>
          <a:endParaRPr lang="en-US"/>
        </a:p>
      </dgm:t>
    </dgm:pt>
    <dgm:pt modelId="{F22CEC15-1CF2-43C3-99E3-07522B0082BF}" type="sibTrans" cxnId="{278D942E-C62B-476F-8F58-6AA4996E8439}">
      <dgm:prSet/>
      <dgm:spPr/>
      <dgm:t>
        <a:bodyPr/>
        <a:lstStyle/>
        <a:p>
          <a:endParaRPr lang="en-US"/>
        </a:p>
      </dgm:t>
    </dgm:pt>
    <dgm:pt modelId="{77399FE2-A610-42E8-AA81-7703ABCABBBD}">
      <dgm:prSet/>
      <dgm:spPr/>
      <dgm:t>
        <a:bodyPr/>
        <a:lstStyle/>
        <a:p>
          <a:r>
            <a:rPr lang="en-US" b="1"/>
            <a:t>Unimportant to the Present</a:t>
          </a:r>
          <a:endParaRPr lang="en-US"/>
        </a:p>
      </dgm:t>
    </dgm:pt>
    <dgm:pt modelId="{7327FE23-436D-421E-B201-4D1C5CB62172}" type="parTrans" cxnId="{039C59A9-6665-40F0-ADB5-03ADABAE4FF8}">
      <dgm:prSet/>
      <dgm:spPr/>
      <dgm:t>
        <a:bodyPr/>
        <a:lstStyle/>
        <a:p>
          <a:endParaRPr lang="en-US"/>
        </a:p>
      </dgm:t>
    </dgm:pt>
    <dgm:pt modelId="{30F3EF89-77F2-4ED4-89C2-3AEA1043CB9D}" type="sibTrans" cxnId="{039C59A9-6665-40F0-ADB5-03ADABAE4FF8}">
      <dgm:prSet/>
      <dgm:spPr/>
      <dgm:t>
        <a:bodyPr/>
        <a:lstStyle/>
        <a:p>
          <a:endParaRPr lang="en-US"/>
        </a:p>
      </dgm:t>
    </dgm:pt>
    <dgm:pt modelId="{3E4D969F-E078-484A-8D3D-78577AFBD0F0}" type="pres">
      <dgm:prSet presAssocID="{8B7FA8DB-2D3F-425A-8C4B-6C0894D6B8C2}" presName="linear" presStyleCnt="0">
        <dgm:presLayoutVars>
          <dgm:animLvl val="lvl"/>
          <dgm:resizeHandles val="exact"/>
        </dgm:presLayoutVars>
      </dgm:prSet>
      <dgm:spPr/>
    </dgm:pt>
    <dgm:pt modelId="{E83DE004-5FDE-4DBE-B6D5-1766C5F410D3}" type="pres">
      <dgm:prSet presAssocID="{52513EB2-0DBC-4866-801E-66CFD1117673}" presName="parentText" presStyleLbl="node1" presStyleIdx="0" presStyleCnt="2">
        <dgm:presLayoutVars>
          <dgm:chMax val="0"/>
          <dgm:bulletEnabled val="1"/>
        </dgm:presLayoutVars>
      </dgm:prSet>
      <dgm:spPr/>
    </dgm:pt>
    <dgm:pt modelId="{2C8F33F9-F938-48BF-81C3-37781B415D6A}" type="pres">
      <dgm:prSet presAssocID="{6329EF52-22F6-4292-B86B-1FDB92092EFB}" presName="spacer" presStyleCnt="0"/>
      <dgm:spPr/>
    </dgm:pt>
    <dgm:pt modelId="{FBB7F400-53CE-4C94-B955-86F431E2179E}" type="pres">
      <dgm:prSet presAssocID="{BD25110C-E252-4FCD-BF92-44CDDE37E2A7}" presName="parentText" presStyleLbl="node1" presStyleIdx="1" presStyleCnt="2">
        <dgm:presLayoutVars>
          <dgm:chMax val="0"/>
          <dgm:bulletEnabled val="1"/>
        </dgm:presLayoutVars>
      </dgm:prSet>
      <dgm:spPr/>
    </dgm:pt>
    <dgm:pt modelId="{8343FB5F-FB6F-4B06-AED1-75A764719104}" type="pres">
      <dgm:prSet presAssocID="{BD25110C-E252-4FCD-BF92-44CDDE37E2A7}" presName="childText" presStyleLbl="revTx" presStyleIdx="0" presStyleCnt="1">
        <dgm:presLayoutVars>
          <dgm:bulletEnabled val="1"/>
        </dgm:presLayoutVars>
      </dgm:prSet>
      <dgm:spPr/>
    </dgm:pt>
  </dgm:ptLst>
  <dgm:cxnLst>
    <dgm:cxn modelId="{0712630C-1294-4499-B28D-3598E7FAC42B}" srcId="{BD25110C-E252-4FCD-BF92-44CDDE37E2A7}" destId="{08BBAD45-AA7E-4937-A460-A348BCBF452E}" srcOrd="1" destOrd="0" parTransId="{CA1CABBA-5261-4785-B906-C6CD95D47F1C}" sibTransId="{14DAF972-C7A3-4AE0-A29C-2A1828ADD14F}"/>
    <dgm:cxn modelId="{CCD99A16-F4A8-40F1-85F4-A448D99C4AFD}" type="presOf" srcId="{BD25110C-E252-4FCD-BF92-44CDDE37E2A7}" destId="{FBB7F400-53CE-4C94-B955-86F431E2179E}" srcOrd="0" destOrd="0" presId="urn:microsoft.com/office/officeart/2005/8/layout/vList2"/>
    <dgm:cxn modelId="{64DE9C2C-C907-4049-B44A-826195D1D475}" srcId="{8B7FA8DB-2D3F-425A-8C4B-6C0894D6B8C2}" destId="{52513EB2-0DBC-4866-801E-66CFD1117673}" srcOrd="0" destOrd="0" parTransId="{5FA5FD14-AE77-4CE7-A405-14DEA067A785}" sibTransId="{6329EF52-22F6-4292-B86B-1FDB92092EFB}"/>
    <dgm:cxn modelId="{278D942E-C62B-476F-8F58-6AA4996E8439}" srcId="{BD25110C-E252-4FCD-BF92-44CDDE37E2A7}" destId="{4AB2BDAA-D0E9-41C1-82C2-3C48991EDA40}" srcOrd="4" destOrd="0" parTransId="{9F1C0329-4D52-4A91-A6D1-B1573F85CE28}" sibTransId="{F22CEC15-1CF2-43C3-99E3-07522B0082BF}"/>
    <dgm:cxn modelId="{5529AB33-0134-41B3-A30B-7216A44FE4D6}" type="presOf" srcId="{4AB2BDAA-D0E9-41C1-82C2-3C48991EDA40}" destId="{8343FB5F-FB6F-4B06-AED1-75A764719104}" srcOrd="0" destOrd="4" presId="urn:microsoft.com/office/officeart/2005/8/layout/vList2"/>
    <dgm:cxn modelId="{0EA2E836-C0BD-4D92-8186-AAB4A4886E09}" type="presOf" srcId="{16CAF65B-3964-41FF-B265-3685FF7AABF9}" destId="{8343FB5F-FB6F-4B06-AED1-75A764719104}" srcOrd="0" destOrd="0" presId="urn:microsoft.com/office/officeart/2005/8/layout/vList2"/>
    <dgm:cxn modelId="{4D8A6B40-B7FB-4743-9CF6-CA6AA3DBB42A}" srcId="{BD25110C-E252-4FCD-BF92-44CDDE37E2A7}" destId="{16CAF65B-3964-41FF-B265-3685FF7AABF9}" srcOrd="0" destOrd="0" parTransId="{1C5BC3EE-E151-4035-84D2-9F3224195039}" sibTransId="{8507E84C-417D-46F6-87E8-7C548375AD20}"/>
    <dgm:cxn modelId="{DE4EC965-C1D3-441B-BDE7-350AE44FB77D}" type="presOf" srcId="{8B7FA8DB-2D3F-425A-8C4B-6C0894D6B8C2}" destId="{3E4D969F-E078-484A-8D3D-78577AFBD0F0}" srcOrd="0" destOrd="0" presId="urn:microsoft.com/office/officeart/2005/8/layout/vList2"/>
    <dgm:cxn modelId="{D5EC0258-76D3-475B-AB65-1BA8715CAE5F}" type="presOf" srcId="{08BBAD45-AA7E-4937-A460-A348BCBF452E}" destId="{8343FB5F-FB6F-4B06-AED1-75A764719104}" srcOrd="0" destOrd="1" presId="urn:microsoft.com/office/officeart/2005/8/layout/vList2"/>
    <dgm:cxn modelId="{039C59A9-6665-40F0-ADB5-03ADABAE4FF8}" srcId="{BD25110C-E252-4FCD-BF92-44CDDE37E2A7}" destId="{77399FE2-A610-42E8-AA81-7703ABCABBBD}" srcOrd="5" destOrd="0" parTransId="{7327FE23-436D-421E-B201-4D1C5CB62172}" sibTransId="{30F3EF89-77F2-4ED4-89C2-3AEA1043CB9D}"/>
    <dgm:cxn modelId="{167CCFAB-7F22-4BA4-A74B-076AF29515FD}" type="presOf" srcId="{52513EB2-0DBC-4866-801E-66CFD1117673}" destId="{E83DE004-5FDE-4DBE-B6D5-1766C5F410D3}" srcOrd="0" destOrd="0" presId="urn:microsoft.com/office/officeart/2005/8/layout/vList2"/>
    <dgm:cxn modelId="{8FAEADB4-8887-42DA-BFA7-94F73C7CFCDE}" srcId="{BD25110C-E252-4FCD-BF92-44CDDE37E2A7}" destId="{6F96C360-53A1-4672-9EEF-567D1CD6AD88}" srcOrd="2" destOrd="0" parTransId="{CACABF47-DE5E-4400-8E8C-BE8CB4BEBC3A}" sibTransId="{67C7849B-DE53-49F6-91AD-091117784CEC}"/>
    <dgm:cxn modelId="{523DE1BF-352D-4C13-A765-D28FEF9C61F5}" srcId="{8B7FA8DB-2D3F-425A-8C4B-6C0894D6B8C2}" destId="{BD25110C-E252-4FCD-BF92-44CDDE37E2A7}" srcOrd="1" destOrd="0" parTransId="{C4A64E39-1D7B-4D8C-AB82-EEBB6DCCFE34}" sibTransId="{15E644E2-C41B-479E-8D3F-218175EF7BC7}"/>
    <dgm:cxn modelId="{B395EBC2-4E0E-4EE1-AB96-CDAAB77CAF1E}" type="presOf" srcId="{1EDBEAF7-328A-48DD-93CF-B9D5F647FEA0}" destId="{8343FB5F-FB6F-4B06-AED1-75A764719104}" srcOrd="0" destOrd="3" presId="urn:microsoft.com/office/officeart/2005/8/layout/vList2"/>
    <dgm:cxn modelId="{8E31BAE1-B263-43F3-905F-BE011A0B836A}" srcId="{BD25110C-E252-4FCD-BF92-44CDDE37E2A7}" destId="{1EDBEAF7-328A-48DD-93CF-B9D5F647FEA0}" srcOrd="3" destOrd="0" parTransId="{88493769-3784-4A74-885A-66D27C7C002D}" sibTransId="{267DE109-14CC-44F0-94F5-9DEFA777714B}"/>
    <dgm:cxn modelId="{A69D54E4-1BAA-4183-B00A-F096876B8A14}" type="presOf" srcId="{6F96C360-53A1-4672-9EEF-567D1CD6AD88}" destId="{8343FB5F-FB6F-4B06-AED1-75A764719104}" srcOrd="0" destOrd="2" presId="urn:microsoft.com/office/officeart/2005/8/layout/vList2"/>
    <dgm:cxn modelId="{AD877DFB-696B-4DB9-9AD3-6822F1C739E1}" type="presOf" srcId="{77399FE2-A610-42E8-AA81-7703ABCABBBD}" destId="{8343FB5F-FB6F-4B06-AED1-75A764719104}" srcOrd="0" destOrd="5" presId="urn:microsoft.com/office/officeart/2005/8/layout/vList2"/>
    <dgm:cxn modelId="{4AD0EB01-3AEA-4FF1-954B-B447F843D9DF}" type="presParOf" srcId="{3E4D969F-E078-484A-8D3D-78577AFBD0F0}" destId="{E83DE004-5FDE-4DBE-B6D5-1766C5F410D3}" srcOrd="0" destOrd="0" presId="urn:microsoft.com/office/officeart/2005/8/layout/vList2"/>
    <dgm:cxn modelId="{D58952D2-C140-4E37-86E1-2B30A246D801}" type="presParOf" srcId="{3E4D969F-E078-484A-8D3D-78577AFBD0F0}" destId="{2C8F33F9-F938-48BF-81C3-37781B415D6A}" srcOrd="1" destOrd="0" presId="urn:microsoft.com/office/officeart/2005/8/layout/vList2"/>
    <dgm:cxn modelId="{7FE0E2AB-3388-4BE1-B6D5-3ADF4AA04824}" type="presParOf" srcId="{3E4D969F-E078-484A-8D3D-78577AFBD0F0}" destId="{FBB7F400-53CE-4C94-B955-86F431E2179E}" srcOrd="2" destOrd="0" presId="urn:microsoft.com/office/officeart/2005/8/layout/vList2"/>
    <dgm:cxn modelId="{2B58EC3D-AA7B-474B-94F1-6BE433DFA436}" type="presParOf" srcId="{3E4D969F-E078-484A-8D3D-78577AFBD0F0}" destId="{8343FB5F-FB6F-4B06-AED1-75A76471910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E285BD-2CA9-4662-ADC3-FDF5B64CF115}"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095ABB91-50FC-490D-B6B4-A688A6C0A6FB}">
      <dgm:prSet/>
      <dgm:spPr/>
      <dgm:t>
        <a:bodyPr/>
        <a:lstStyle/>
        <a:p>
          <a:r>
            <a:rPr lang="en-US" b="1" i="0"/>
            <a:t>Having no sense of Life’s Purpose – Ignoring Death’s Imminence</a:t>
          </a:r>
          <a:endParaRPr lang="en-US"/>
        </a:p>
      </dgm:t>
    </dgm:pt>
    <dgm:pt modelId="{21460A67-0137-47A0-B536-9E58FD3751E7}" type="parTrans" cxnId="{C2CB5B9D-5EF2-4A07-9575-E6296174FB17}">
      <dgm:prSet/>
      <dgm:spPr/>
      <dgm:t>
        <a:bodyPr/>
        <a:lstStyle/>
        <a:p>
          <a:endParaRPr lang="en-US"/>
        </a:p>
      </dgm:t>
    </dgm:pt>
    <dgm:pt modelId="{14CFF8FD-5E1C-4889-80BC-0B656D068B71}" type="sibTrans" cxnId="{C2CB5B9D-5EF2-4A07-9575-E6296174FB17}">
      <dgm:prSet/>
      <dgm:spPr/>
      <dgm:t>
        <a:bodyPr/>
        <a:lstStyle/>
        <a:p>
          <a:endParaRPr lang="en-US"/>
        </a:p>
      </dgm:t>
    </dgm:pt>
    <dgm:pt modelId="{BD29362E-F43F-4D8E-B00E-0A010A2AAC45}">
      <dgm:prSet/>
      <dgm:spPr/>
      <dgm:t>
        <a:bodyPr/>
        <a:lstStyle/>
        <a:p>
          <a:r>
            <a:rPr lang="en-US" b="1" i="0" dirty="0"/>
            <a:t>Live Life as if the </a:t>
          </a:r>
          <a:r>
            <a:rPr lang="en-US" b="1" i="0" u="sng" dirty="0"/>
            <a:t>world is all there is</a:t>
          </a:r>
          <a:endParaRPr lang="en-US" dirty="0"/>
        </a:p>
      </dgm:t>
    </dgm:pt>
    <dgm:pt modelId="{CCBB5C73-70F6-4964-A2AA-586BBD612684}" type="parTrans" cxnId="{4715B892-AFC4-4286-8BDB-60DF5E93842A}">
      <dgm:prSet/>
      <dgm:spPr/>
      <dgm:t>
        <a:bodyPr/>
        <a:lstStyle/>
        <a:p>
          <a:endParaRPr lang="en-US"/>
        </a:p>
      </dgm:t>
    </dgm:pt>
    <dgm:pt modelId="{19A0F659-FE85-4A34-816D-F103B27C25DE}" type="sibTrans" cxnId="{4715B892-AFC4-4286-8BDB-60DF5E93842A}">
      <dgm:prSet/>
      <dgm:spPr/>
      <dgm:t>
        <a:bodyPr/>
        <a:lstStyle/>
        <a:p>
          <a:endParaRPr lang="en-US"/>
        </a:p>
      </dgm:t>
    </dgm:pt>
    <dgm:pt modelId="{4FDD7DBB-ED2A-439D-8B9D-B746BE301B27}">
      <dgm:prSet/>
      <dgm:spPr/>
      <dgm:t>
        <a:bodyPr/>
        <a:lstStyle/>
        <a:p>
          <a:r>
            <a:rPr lang="en-US" b="1" i="0"/>
            <a:t>Lose Sight of the </a:t>
          </a:r>
          <a:r>
            <a:rPr lang="en-US" b="1" i="0" u="sng"/>
            <a:t>Eternal</a:t>
          </a:r>
          <a:r>
            <a:rPr lang="en-US" b="1" i="0"/>
            <a:t> Spiritual Things that </a:t>
          </a:r>
          <a:r>
            <a:rPr lang="en-US" b="1" i="0" u="sng"/>
            <a:t>Matter</a:t>
          </a:r>
          <a:endParaRPr lang="en-US"/>
        </a:p>
      </dgm:t>
    </dgm:pt>
    <dgm:pt modelId="{409BF5B4-9C75-4FC5-AE8B-CD04636614F6}" type="parTrans" cxnId="{3EE5F284-0452-4FE8-ADD8-9DBA7463E78B}">
      <dgm:prSet/>
      <dgm:spPr/>
      <dgm:t>
        <a:bodyPr/>
        <a:lstStyle/>
        <a:p>
          <a:endParaRPr lang="en-US"/>
        </a:p>
      </dgm:t>
    </dgm:pt>
    <dgm:pt modelId="{4D801594-23D5-44C3-A14D-71D46F59A092}" type="sibTrans" cxnId="{3EE5F284-0452-4FE8-ADD8-9DBA7463E78B}">
      <dgm:prSet/>
      <dgm:spPr/>
      <dgm:t>
        <a:bodyPr/>
        <a:lstStyle/>
        <a:p>
          <a:endParaRPr lang="en-US"/>
        </a:p>
      </dgm:t>
    </dgm:pt>
    <dgm:pt modelId="{740933EF-9C96-482C-AA73-0794161807A6}">
      <dgm:prSet/>
      <dgm:spPr/>
      <dgm:t>
        <a:bodyPr/>
        <a:lstStyle/>
        <a:p>
          <a:r>
            <a:rPr lang="en-US" b="1" i="0" dirty="0"/>
            <a:t>Engage in the </a:t>
          </a:r>
          <a:r>
            <a:rPr lang="en-US" b="1" i="0" u="sng" dirty="0"/>
            <a:t>Temporal</a:t>
          </a:r>
          <a:r>
            <a:rPr lang="en-US" b="1" i="0" dirty="0"/>
            <a:t> Things that </a:t>
          </a:r>
          <a:r>
            <a:rPr lang="en-US" b="1" i="0" u="sng" dirty="0"/>
            <a:t>Don’t Matter</a:t>
          </a:r>
          <a:endParaRPr lang="en-US" dirty="0"/>
        </a:p>
      </dgm:t>
    </dgm:pt>
    <dgm:pt modelId="{A11AC27C-874E-4DC5-86A9-08DF6087F01A}" type="parTrans" cxnId="{81364C0C-F08F-4418-A62D-49D3739B72CE}">
      <dgm:prSet/>
      <dgm:spPr/>
      <dgm:t>
        <a:bodyPr/>
        <a:lstStyle/>
        <a:p>
          <a:endParaRPr lang="en-US"/>
        </a:p>
      </dgm:t>
    </dgm:pt>
    <dgm:pt modelId="{98D1A955-4C0D-4F39-A003-66CA5FE62C7A}" type="sibTrans" cxnId="{81364C0C-F08F-4418-A62D-49D3739B72CE}">
      <dgm:prSet/>
      <dgm:spPr/>
      <dgm:t>
        <a:bodyPr/>
        <a:lstStyle/>
        <a:p>
          <a:endParaRPr lang="en-US"/>
        </a:p>
      </dgm:t>
    </dgm:pt>
    <dgm:pt modelId="{34C17140-09BF-4AB8-88F8-283F30AA9862}">
      <dgm:prSet/>
      <dgm:spPr/>
      <dgm:t>
        <a:bodyPr/>
        <a:lstStyle/>
        <a:p>
          <a:r>
            <a:rPr lang="en-US" b="1" i="0"/>
            <a:t>Treat the </a:t>
          </a:r>
          <a:r>
            <a:rPr lang="en-US" b="1" i="0" u="sng"/>
            <a:t>Temporary</a:t>
          </a:r>
          <a:r>
            <a:rPr lang="en-US" b="1" i="0"/>
            <a:t> &amp; Passing Things as </a:t>
          </a:r>
          <a:r>
            <a:rPr lang="en-US" b="1" i="0" u="sng"/>
            <a:t>Eternal</a:t>
          </a:r>
          <a:endParaRPr lang="en-US"/>
        </a:p>
      </dgm:t>
    </dgm:pt>
    <dgm:pt modelId="{164DD0D2-C389-4BE7-8F6E-04D3C1F2DB9F}" type="parTrans" cxnId="{AFAB80D7-94F8-440F-B09D-DD927473CC2E}">
      <dgm:prSet/>
      <dgm:spPr/>
      <dgm:t>
        <a:bodyPr/>
        <a:lstStyle/>
        <a:p>
          <a:endParaRPr lang="en-US"/>
        </a:p>
      </dgm:t>
    </dgm:pt>
    <dgm:pt modelId="{1BC9A60E-F426-49F5-A7B1-A249EB939A65}" type="sibTrans" cxnId="{AFAB80D7-94F8-440F-B09D-DD927473CC2E}">
      <dgm:prSet/>
      <dgm:spPr/>
      <dgm:t>
        <a:bodyPr/>
        <a:lstStyle/>
        <a:p>
          <a:endParaRPr lang="en-US"/>
        </a:p>
      </dgm:t>
    </dgm:pt>
    <dgm:pt modelId="{5D8A974F-BF04-44AE-BD50-39727BDEAFCE}">
      <dgm:prSet/>
      <dgm:spPr/>
      <dgm:t>
        <a:bodyPr/>
        <a:lstStyle/>
        <a:p>
          <a:r>
            <a:rPr lang="en-US" b="1" i="0" dirty="0"/>
            <a:t>Overlook the Ecclesiastical Message: </a:t>
          </a:r>
          <a:endParaRPr lang="en-US" dirty="0"/>
        </a:p>
      </dgm:t>
    </dgm:pt>
    <dgm:pt modelId="{149154AE-A2AD-404B-834C-E4A28547BC29}" type="parTrans" cxnId="{6B196EE8-C2AB-43FB-B3BE-EB755E004E6B}">
      <dgm:prSet/>
      <dgm:spPr/>
      <dgm:t>
        <a:bodyPr/>
        <a:lstStyle/>
        <a:p>
          <a:endParaRPr lang="en-US"/>
        </a:p>
      </dgm:t>
    </dgm:pt>
    <dgm:pt modelId="{6C897978-F557-4032-A2A4-0EA15E75DD56}" type="sibTrans" cxnId="{6B196EE8-C2AB-43FB-B3BE-EB755E004E6B}">
      <dgm:prSet/>
      <dgm:spPr/>
      <dgm:t>
        <a:bodyPr/>
        <a:lstStyle/>
        <a:p>
          <a:endParaRPr lang="en-US"/>
        </a:p>
      </dgm:t>
    </dgm:pt>
    <dgm:pt modelId="{424FC58D-10ED-4251-B2C7-6E06115BD3AB}">
      <dgm:prSet/>
      <dgm:spPr/>
      <dgm:t>
        <a:bodyPr/>
        <a:lstStyle/>
        <a:p>
          <a:r>
            <a:rPr lang="en-US" b="1" i="0"/>
            <a:t>Physical Life is </a:t>
          </a:r>
          <a:r>
            <a:rPr lang="en-US" b="1" i="1"/>
            <a:t>Hevel</a:t>
          </a:r>
          <a:r>
            <a:rPr lang="en-US" b="1" i="0"/>
            <a:t>: vapor-smoke-vanity Eccl 1:14; 2:11</a:t>
          </a:r>
          <a:endParaRPr lang="en-US"/>
        </a:p>
      </dgm:t>
    </dgm:pt>
    <dgm:pt modelId="{5466E13F-1D62-4FB4-88FA-8A35835153BE}" type="parTrans" cxnId="{EEEB7F8E-0A76-475A-BD0A-0AD22A3EBBAE}">
      <dgm:prSet/>
      <dgm:spPr/>
      <dgm:t>
        <a:bodyPr/>
        <a:lstStyle/>
        <a:p>
          <a:endParaRPr lang="en-US"/>
        </a:p>
      </dgm:t>
    </dgm:pt>
    <dgm:pt modelId="{B117E98C-1630-43E6-BAFA-04E2809E26B8}" type="sibTrans" cxnId="{EEEB7F8E-0A76-475A-BD0A-0AD22A3EBBAE}">
      <dgm:prSet/>
      <dgm:spPr/>
      <dgm:t>
        <a:bodyPr/>
        <a:lstStyle/>
        <a:p>
          <a:endParaRPr lang="en-US"/>
        </a:p>
      </dgm:t>
    </dgm:pt>
    <dgm:pt modelId="{4C45AEE7-0F72-4720-8F6A-CF5F1D2DDFFC}">
      <dgm:prSet/>
      <dgm:spPr/>
      <dgm:t>
        <a:bodyPr/>
        <a:lstStyle/>
        <a:p>
          <a:r>
            <a:rPr lang="en-US" b="1" i="0"/>
            <a:t>Soon vanish – Utterly &amp; Absolutely Forgotten. Ps 103:15-16</a:t>
          </a:r>
          <a:endParaRPr lang="en-US"/>
        </a:p>
      </dgm:t>
    </dgm:pt>
    <dgm:pt modelId="{95A12FE8-3186-474E-B8B2-F8BF3B274AC4}" type="parTrans" cxnId="{8717AD5D-C3B2-404A-9F98-526ABDD728FD}">
      <dgm:prSet/>
      <dgm:spPr/>
      <dgm:t>
        <a:bodyPr/>
        <a:lstStyle/>
        <a:p>
          <a:endParaRPr lang="en-US"/>
        </a:p>
      </dgm:t>
    </dgm:pt>
    <dgm:pt modelId="{E1B04F1D-6754-4B4C-8C5E-F49F2A30CA2A}" type="sibTrans" cxnId="{8717AD5D-C3B2-404A-9F98-526ABDD728FD}">
      <dgm:prSet/>
      <dgm:spPr/>
      <dgm:t>
        <a:bodyPr/>
        <a:lstStyle/>
        <a:p>
          <a:endParaRPr lang="en-US"/>
        </a:p>
      </dgm:t>
    </dgm:pt>
    <dgm:pt modelId="{C008206F-337B-488C-8417-3704F14AA2AB}" type="pres">
      <dgm:prSet presAssocID="{0FE285BD-2CA9-4662-ADC3-FDF5B64CF115}" presName="Name0" presStyleCnt="0">
        <dgm:presLayoutVars>
          <dgm:dir/>
          <dgm:animLvl val="lvl"/>
          <dgm:resizeHandles val="exact"/>
        </dgm:presLayoutVars>
      </dgm:prSet>
      <dgm:spPr/>
    </dgm:pt>
    <dgm:pt modelId="{13477599-B67E-4C98-B45D-66BA8E54AF01}" type="pres">
      <dgm:prSet presAssocID="{095ABB91-50FC-490D-B6B4-A688A6C0A6FB}" presName="composite" presStyleCnt="0"/>
      <dgm:spPr/>
    </dgm:pt>
    <dgm:pt modelId="{4F59C857-22AD-46D4-9E86-AE794B9DD7BE}" type="pres">
      <dgm:prSet presAssocID="{095ABB91-50FC-490D-B6B4-A688A6C0A6FB}" presName="parTx" presStyleLbl="alignNode1" presStyleIdx="0" presStyleCnt="1">
        <dgm:presLayoutVars>
          <dgm:chMax val="0"/>
          <dgm:chPref val="0"/>
          <dgm:bulletEnabled val="1"/>
        </dgm:presLayoutVars>
      </dgm:prSet>
      <dgm:spPr/>
    </dgm:pt>
    <dgm:pt modelId="{BD52C57D-9571-4E1D-8B5A-74BD8E15BA4F}" type="pres">
      <dgm:prSet presAssocID="{095ABB91-50FC-490D-B6B4-A688A6C0A6FB}" presName="desTx" presStyleLbl="alignAccFollowNode1" presStyleIdx="0" presStyleCnt="1">
        <dgm:presLayoutVars>
          <dgm:bulletEnabled val="1"/>
        </dgm:presLayoutVars>
      </dgm:prSet>
      <dgm:spPr/>
    </dgm:pt>
  </dgm:ptLst>
  <dgm:cxnLst>
    <dgm:cxn modelId="{B2D46F04-B785-437D-B2E8-E739D145AA49}" type="presOf" srcId="{0FE285BD-2CA9-4662-ADC3-FDF5B64CF115}" destId="{C008206F-337B-488C-8417-3704F14AA2AB}" srcOrd="0" destOrd="0" presId="urn:microsoft.com/office/officeart/2005/8/layout/hList1"/>
    <dgm:cxn modelId="{AA99090A-6933-4E7D-8B97-6D183BC020C0}" type="presOf" srcId="{4FDD7DBB-ED2A-439D-8B9D-B746BE301B27}" destId="{BD52C57D-9571-4E1D-8B5A-74BD8E15BA4F}" srcOrd="0" destOrd="1" presId="urn:microsoft.com/office/officeart/2005/8/layout/hList1"/>
    <dgm:cxn modelId="{81364C0C-F08F-4418-A62D-49D3739B72CE}" srcId="{095ABB91-50FC-490D-B6B4-A688A6C0A6FB}" destId="{740933EF-9C96-482C-AA73-0794161807A6}" srcOrd="2" destOrd="0" parTransId="{A11AC27C-874E-4DC5-86A9-08DF6087F01A}" sibTransId="{98D1A955-4C0D-4F39-A003-66CA5FE62C7A}"/>
    <dgm:cxn modelId="{8717AD5D-C3B2-404A-9F98-526ABDD728FD}" srcId="{5D8A974F-BF04-44AE-BD50-39727BDEAFCE}" destId="{4C45AEE7-0F72-4720-8F6A-CF5F1D2DDFFC}" srcOrd="1" destOrd="0" parTransId="{95A12FE8-3186-474E-B8B2-F8BF3B274AC4}" sibTransId="{E1B04F1D-6754-4B4C-8C5E-F49F2A30CA2A}"/>
    <dgm:cxn modelId="{7B7DD242-66B3-4C4A-BC51-44325DF4B9C1}" type="presOf" srcId="{34C17140-09BF-4AB8-88F8-283F30AA9862}" destId="{BD52C57D-9571-4E1D-8B5A-74BD8E15BA4F}" srcOrd="0" destOrd="3" presId="urn:microsoft.com/office/officeart/2005/8/layout/hList1"/>
    <dgm:cxn modelId="{3EE5F284-0452-4FE8-ADD8-9DBA7463E78B}" srcId="{095ABB91-50FC-490D-B6B4-A688A6C0A6FB}" destId="{4FDD7DBB-ED2A-439D-8B9D-B746BE301B27}" srcOrd="1" destOrd="0" parTransId="{409BF5B4-9C75-4FC5-AE8B-CD04636614F6}" sibTransId="{4D801594-23D5-44C3-A14D-71D46F59A092}"/>
    <dgm:cxn modelId="{EEEB7F8E-0A76-475A-BD0A-0AD22A3EBBAE}" srcId="{5D8A974F-BF04-44AE-BD50-39727BDEAFCE}" destId="{424FC58D-10ED-4251-B2C7-6E06115BD3AB}" srcOrd="0" destOrd="0" parTransId="{5466E13F-1D62-4FB4-88FA-8A35835153BE}" sibTransId="{B117E98C-1630-43E6-BAFA-04E2809E26B8}"/>
    <dgm:cxn modelId="{324D7B92-6274-49C9-ABFD-190065CCE286}" type="presOf" srcId="{5D8A974F-BF04-44AE-BD50-39727BDEAFCE}" destId="{BD52C57D-9571-4E1D-8B5A-74BD8E15BA4F}" srcOrd="0" destOrd="4" presId="urn:microsoft.com/office/officeart/2005/8/layout/hList1"/>
    <dgm:cxn modelId="{4715B892-AFC4-4286-8BDB-60DF5E93842A}" srcId="{095ABB91-50FC-490D-B6B4-A688A6C0A6FB}" destId="{BD29362E-F43F-4D8E-B00E-0A010A2AAC45}" srcOrd="0" destOrd="0" parTransId="{CCBB5C73-70F6-4964-A2AA-586BBD612684}" sibTransId="{19A0F659-FE85-4A34-816D-F103B27C25DE}"/>
    <dgm:cxn modelId="{C2CB5B9D-5EF2-4A07-9575-E6296174FB17}" srcId="{0FE285BD-2CA9-4662-ADC3-FDF5B64CF115}" destId="{095ABB91-50FC-490D-B6B4-A688A6C0A6FB}" srcOrd="0" destOrd="0" parTransId="{21460A67-0137-47A0-B536-9E58FD3751E7}" sibTransId="{14CFF8FD-5E1C-4889-80BC-0B656D068B71}"/>
    <dgm:cxn modelId="{C7D2F7AB-998D-467D-B96C-D61E1AA604B6}" type="presOf" srcId="{424FC58D-10ED-4251-B2C7-6E06115BD3AB}" destId="{BD52C57D-9571-4E1D-8B5A-74BD8E15BA4F}" srcOrd="0" destOrd="5" presId="urn:microsoft.com/office/officeart/2005/8/layout/hList1"/>
    <dgm:cxn modelId="{1E50CEBA-87F2-4E11-AD91-9D32C87B3E00}" type="presOf" srcId="{BD29362E-F43F-4D8E-B00E-0A010A2AAC45}" destId="{BD52C57D-9571-4E1D-8B5A-74BD8E15BA4F}" srcOrd="0" destOrd="0" presId="urn:microsoft.com/office/officeart/2005/8/layout/hList1"/>
    <dgm:cxn modelId="{04F31FC8-B72E-4BF8-822E-54425AFB0668}" type="presOf" srcId="{740933EF-9C96-482C-AA73-0794161807A6}" destId="{BD52C57D-9571-4E1D-8B5A-74BD8E15BA4F}" srcOrd="0" destOrd="2" presId="urn:microsoft.com/office/officeart/2005/8/layout/hList1"/>
    <dgm:cxn modelId="{AFAB80D7-94F8-440F-B09D-DD927473CC2E}" srcId="{095ABB91-50FC-490D-B6B4-A688A6C0A6FB}" destId="{34C17140-09BF-4AB8-88F8-283F30AA9862}" srcOrd="3" destOrd="0" parTransId="{164DD0D2-C389-4BE7-8F6E-04D3C1F2DB9F}" sibTransId="{1BC9A60E-F426-49F5-A7B1-A249EB939A65}"/>
    <dgm:cxn modelId="{D3C8CCE7-2182-4CAD-B160-070F61706633}" type="presOf" srcId="{095ABB91-50FC-490D-B6B4-A688A6C0A6FB}" destId="{4F59C857-22AD-46D4-9E86-AE794B9DD7BE}" srcOrd="0" destOrd="0" presId="urn:microsoft.com/office/officeart/2005/8/layout/hList1"/>
    <dgm:cxn modelId="{6B196EE8-C2AB-43FB-B3BE-EB755E004E6B}" srcId="{095ABB91-50FC-490D-B6B4-A688A6C0A6FB}" destId="{5D8A974F-BF04-44AE-BD50-39727BDEAFCE}" srcOrd="4" destOrd="0" parTransId="{149154AE-A2AD-404B-834C-E4A28547BC29}" sibTransId="{6C897978-F557-4032-A2A4-0EA15E75DD56}"/>
    <dgm:cxn modelId="{4F88F3F9-916C-4016-AA3E-06C9B8EDD06B}" type="presOf" srcId="{4C45AEE7-0F72-4720-8F6A-CF5F1D2DDFFC}" destId="{BD52C57D-9571-4E1D-8B5A-74BD8E15BA4F}" srcOrd="0" destOrd="6" presId="urn:microsoft.com/office/officeart/2005/8/layout/hList1"/>
    <dgm:cxn modelId="{A4AD66A3-E8CF-4282-A4C1-64D00DAFE796}" type="presParOf" srcId="{C008206F-337B-488C-8417-3704F14AA2AB}" destId="{13477599-B67E-4C98-B45D-66BA8E54AF01}" srcOrd="0" destOrd="0" presId="urn:microsoft.com/office/officeart/2005/8/layout/hList1"/>
    <dgm:cxn modelId="{DACA1E76-77B7-476B-8771-8CBE76EC18FB}" type="presParOf" srcId="{13477599-B67E-4C98-B45D-66BA8E54AF01}" destId="{4F59C857-22AD-46D4-9E86-AE794B9DD7BE}" srcOrd="0" destOrd="0" presId="urn:microsoft.com/office/officeart/2005/8/layout/hList1"/>
    <dgm:cxn modelId="{41077E1A-7E46-4374-8B7B-BA88BC3DAE4C}" type="presParOf" srcId="{13477599-B67E-4C98-B45D-66BA8E54AF01}" destId="{BD52C57D-9571-4E1D-8B5A-74BD8E15BA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36527F-1EDA-4FBF-9123-1D12CF756316}"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E484CF3F-D41F-4DFF-9B30-2C15E41FD2EC}">
      <dgm:prSet custT="1"/>
      <dgm:spPr/>
      <dgm:t>
        <a:bodyPr/>
        <a:lstStyle/>
        <a:p>
          <a:r>
            <a:rPr lang="en-US" sz="2400" b="1" i="0" dirty="0"/>
            <a:t>Those without faith don’t stand a Chance – Blind - Perish </a:t>
          </a:r>
        </a:p>
        <a:p>
          <a:r>
            <a:rPr lang="en-US" sz="2400" b="1" i="0" dirty="0"/>
            <a:t> </a:t>
          </a:r>
          <a:r>
            <a:rPr lang="en-US" sz="1800" b="1" i="0" dirty="0"/>
            <a:t>2 Corinthians 4:4</a:t>
          </a:r>
          <a:endParaRPr lang="en-US" sz="1800" dirty="0"/>
        </a:p>
      </dgm:t>
    </dgm:pt>
    <dgm:pt modelId="{7AB3F9A3-DDB9-43FB-85FC-5B22CBA5BB37}" type="parTrans" cxnId="{47E75C19-6FA5-48A3-AE30-6C362F16EA05}">
      <dgm:prSet/>
      <dgm:spPr/>
      <dgm:t>
        <a:bodyPr/>
        <a:lstStyle/>
        <a:p>
          <a:endParaRPr lang="en-US"/>
        </a:p>
      </dgm:t>
    </dgm:pt>
    <dgm:pt modelId="{294649B1-26D2-45D6-AF6F-041D1176D9FB}" type="sibTrans" cxnId="{47E75C19-6FA5-48A3-AE30-6C362F16EA05}">
      <dgm:prSet/>
      <dgm:spPr/>
      <dgm:t>
        <a:bodyPr/>
        <a:lstStyle/>
        <a:p>
          <a:endParaRPr lang="en-US"/>
        </a:p>
      </dgm:t>
    </dgm:pt>
    <dgm:pt modelId="{1FDE6B92-A0AA-42C0-BF02-984C77E2AC20}">
      <dgm:prSet custT="1"/>
      <dgm:spPr/>
      <dgm:t>
        <a:bodyPr/>
        <a:lstStyle/>
        <a:p>
          <a:r>
            <a:rPr lang="en-US" sz="2400" b="1" i="0" dirty="0"/>
            <a:t>But God’s Children can fall victim to the deception – the lie</a:t>
          </a:r>
          <a:r>
            <a:rPr lang="en-US" sz="500" b="1" i="0" dirty="0"/>
            <a:t>.</a:t>
          </a:r>
          <a:endParaRPr lang="en-US" sz="500" dirty="0"/>
        </a:p>
      </dgm:t>
    </dgm:pt>
    <dgm:pt modelId="{58C20864-D8CA-4981-96F7-A82541BCED81}" type="parTrans" cxnId="{F2988A17-FB95-4112-893B-B7B72764780F}">
      <dgm:prSet/>
      <dgm:spPr/>
      <dgm:t>
        <a:bodyPr/>
        <a:lstStyle/>
        <a:p>
          <a:endParaRPr lang="en-US"/>
        </a:p>
      </dgm:t>
    </dgm:pt>
    <dgm:pt modelId="{A90E494A-8226-4DC6-9A25-49C6E480891E}" type="sibTrans" cxnId="{F2988A17-FB95-4112-893B-B7B72764780F}">
      <dgm:prSet/>
      <dgm:spPr/>
      <dgm:t>
        <a:bodyPr/>
        <a:lstStyle/>
        <a:p>
          <a:endParaRPr lang="en-US"/>
        </a:p>
      </dgm:t>
    </dgm:pt>
    <dgm:pt modelId="{D08C4DF8-5A30-40C8-880A-25611DE2EB35}">
      <dgm:prSet custT="1"/>
      <dgm:spPr/>
      <dgm:t>
        <a:bodyPr/>
        <a:lstStyle/>
        <a:p>
          <a:r>
            <a:rPr lang="en-US" sz="2400" b="1" i="0" dirty="0"/>
            <a:t>Focus on things of world because we Live in the World</a:t>
          </a:r>
          <a:endParaRPr lang="en-US" sz="2400" dirty="0"/>
        </a:p>
      </dgm:t>
    </dgm:pt>
    <dgm:pt modelId="{BE27FCA1-A193-495C-8B28-D913E76880B3}" type="parTrans" cxnId="{80EE0DF8-46A0-4E2D-9B1D-B85DB5605E97}">
      <dgm:prSet/>
      <dgm:spPr/>
      <dgm:t>
        <a:bodyPr/>
        <a:lstStyle/>
        <a:p>
          <a:endParaRPr lang="en-US"/>
        </a:p>
      </dgm:t>
    </dgm:pt>
    <dgm:pt modelId="{91CE7A5D-BE11-49A6-8867-5031BAAD0BA6}" type="sibTrans" cxnId="{80EE0DF8-46A0-4E2D-9B1D-B85DB5605E97}">
      <dgm:prSet/>
      <dgm:spPr/>
      <dgm:t>
        <a:bodyPr/>
        <a:lstStyle/>
        <a:p>
          <a:endParaRPr lang="en-US"/>
        </a:p>
      </dgm:t>
    </dgm:pt>
    <dgm:pt modelId="{88BD10DD-B273-45E3-B503-CB7025B4C0F5}">
      <dgm:prSet custT="1"/>
      <dgm:spPr/>
      <dgm:t>
        <a:bodyPr/>
        <a:lstStyle/>
        <a:p>
          <a:r>
            <a:rPr lang="en-US" sz="2400" b="1" i="0" dirty="0"/>
            <a:t>Responsibilities-Pressures-Desires Clamor for our attention.</a:t>
          </a:r>
          <a:endParaRPr lang="en-US" sz="2400" dirty="0"/>
        </a:p>
      </dgm:t>
    </dgm:pt>
    <dgm:pt modelId="{6DCDD3CE-1639-4B35-A733-DE507CFC2DC0}" type="parTrans" cxnId="{9EB775EF-27E5-44A0-A458-76A2FB76C785}">
      <dgm:prSet/>
      <dgm:spPr/>
      <dgm:t>
        <a:bodyPr/>
        <a:lstStyle/>
        <a:p>
          <a:endParaRPr lang="en-US"/>
        </a:p>
      </dgm:t>
    </dgm:pt>
    <dgm:pt modelId="{0E5EE030-6BC6-49B6-AF4C-993B8FF6716D}" type="sibTrans" cxnId="{9EB775EF-27E5-44A0-A458-76A2FB76C785}">
      <dgm:prSet/>
      <dgm:spPr/>
      <dgm:t>
        <a:bodyPr/>
        <a:lstStyle/>
        <a:p>
          <a:endParaRPr lang="en-US"/>
        </a:p>
      </dgm:t>
    </dgm:pt>
    <dgm:pt modelId="{B89A2AD2-6E48-4840-89EA-1648B9615E08}">
      <dgm:prSet custT="1"/>
      <dgm:spPr/>
      <dgm:t>
        <a:bodyPr/>
        <a:lstStyle/>
        <a:p>
          <a:r>
            <a:rPr lang="en-US" sz="2400" b="1" i="0" dirty="0"/>
            <a:t>Squeeze out Spiritual Lives – Choke our Souls</a:t>
          </a:r>
          <a:endParaRPr lang="en-US" sz="2400" dirty="0"/>
        </a:p>
      </dgm:t>
    </dgm:pt>
    <dgm:pt modelId="{15E6A097-9FDA-4675-AD2B-DA3F5AC940DB}" type="parTrans" cxnId="{15D6AF86-3F37-4CB3-92BD-DFD5E3C51634}">
      <dgm:prSet/>
      <dgm:spPr/>
      <dgm:t>
        <a:bodyPr/>
        <a:lstStyle/>
        <a:p>
          <a:endParaRPr lang="en-US"/>
        </a:p>
      </dgm:t>
    </dgm:pt>
    <dgm:pt modelId="{3A83B1C1-AE1B-4138-8256-10BFF3262A5E}" type="sibTrans" cxnId="{15D6AF86-3F37-4CB3-92BD-DFD5E3C51634}">
      <dgm:prSet/>
      <dgm:spPr/>
      <dgm:t>
        <a:bodyPr/>
        <a:lstStyle/>
        <a:p>
          <a:endParaRPr lang="en-US"/>
        </a:p>
      </dgm:t>
    </dgm:pt>
    <dgm:pt modelId="{722AE661-20D0-4CB7-9347-3FBEF0260225}">
      <dgm:prSet custT="1"/>
      <dgm:spPr/>
      <dgm:t>
        <a:bodyPr/>
        <a:lstStyle/>
        <a:p>
          <a:r>
            <a:rPr lang="en-US" sz="2400" b="1" i="0" dirty="0"/>
            <a:t>Lose sight of what matters eternally – focus on the temporal – not matter</a:t>
          </a:r>
          <a:endParaRPr lang="en-US" sz="2400" dirty="0"/>
        </a:p>
      </dgm:t>
    </dgm:pt>
    <dgm:pt modelId="{3355CD54-51F5-43C9-BFDC-DAC4447D62A7}" type="parTrans" cxnId="{BFC1A55B-A5EC-422D-9032-92464258D3A6}">
      <dgm:prSet/>
      <dgm:spPr/>
      <dgm:t>
        <a:bodyPr/>
        <a:lstStyle/>
        <a:p>
          <a:endParaRPr lang="en-US"/>
        </a:p>
      </dgm:t>
    </dgm:pt>
    <dgm:pt modelId="{EEA16238-C039-4FCE-87CC-C9F40A39EFD8}" type="sibTrans" cxnId="{BFC1A55B-A5EC-422D-9032-92464258D3A6}">
      <dgm:prSet/>
      <dgm:spPr/>
      <dgm:t>
        <a:bodyPr/>
        <a:lstStyle/>
        <a:p>
          <a:endParaRPr lang="en-US"/>
        </a:p>
      </dgm:t>
    </dgm:pt>
    <dgm:pt modelId="{506879FE-C3E5-4459-AC3E-8FB60220A52C}">
      <dgm:prSet custT="1"/>
      <dgm:spPr/>
      <dgm:t>
        <a:bodyPr/>
        <a:lstStyle/>
        <a:p>
          <a:r>
            <a:rPr lang="en-US" sz="2400" b="1" i="0" dirty="0"/>
            <a:t>Not Uncommon.  Its normal.  Spiritual Battle.  Ephesians 6:10-18</a:t>
          </a:r>
          <a:endParaRPr lang="en-US" sz="2400" dirty="0"/>
        </a:p>
      </dgm:t>
    </dgm:pt>
    <dgm:pt modelId="{A1479EB9-C968-4957-B0F1-4A4F5D730AC6}" type="parTrans" cxnId="{960B9AC1-AC92-488B-B735-B17F71A94E17}">
      <dgm:prSet/>
      <dgm:spPr/>
      <dgm:t>
        <a:bodyPr/>
        <a:lstStyle/>
        <a:p>
          <a:endParaRPr lang="en-US"/>
        </a:p>
      </dgm:t>
    </dgm:pt>
    <dgm:pt modelId="{6E636B36-B0CF-4CFA-BA05-41807FD0A163}" type="sibTrans" cxnId="{960B9AC1-AC92-488B-B735-B17F71A94E17}">
      <dgm:prSet/>
      <dgm:spPr/>
      <dgm:t>
        <a:bodyPr/>
        <a:lstStyle/>
        <a:p>
          <a:endParaRPr lang="en-US"/>
        </a:p>
      </dgm:t>
    </dgm:pt>
    <dgm:pt modelId="{F8C09AE0-5398-4AC4-92EF-56FCFCE3B932}" type="pres">
      <dgm:prSet presAssocID="{5C36527F-1EDA-4FBF-9123-1D12CF756316}" presName="linear" presStyleCnt="0">
        <dgm:presLayoutVars>
          <dgm:animLvl val="lvl"/>
          <dgm:resizeHandles val="exact"/>
        </dgm:presLayoutVars>
      </dgm:prSet>
      <dgm:spPr/>
    </dgm:pt>
    <dgm:pt modelId="{14E535D9-15ED-4493-9CCB-39CD4A822106}" type="pres">
      <dgm:prSet presAssocID="{E484CF3F-D41F-4DFF-9B30-2C15E41FD2EC}" presName="parentText" presStyleLbl="node1" presStyleIdx="0" presStyleCnt="2">
        <dgm:presLayoutVars>
          <dgm:chMax val="0"/>
          <dgm:bulletEnabled val="1"/>
        </dgm:presLayoutVars>
      </dgm:prSet>
      <dgm:spPr/>
    </dgm:pt>
    <dgm:pt modelId="{954E5097-D3CE-4FB8-B92A-56C2BC742F5C}" type="pres">
      <dgm:prSet presAssocID="{294649B1-26D2-45D6-AF6F-041D1176D9FB}" presName="spacer" presStyleCnt="0"/>
      <dgm:spPr/>
    </dgm:pt>
    <dgm:pt modelId="{D9F70087-BEB5-437A-B00F-E3EA804F5CE1}" type="pres">
      <dgm:prSet presAssocID="{1FDE6B92-A0AA-42C0-BF02-984C77E2AC20}" presName="parentText" presStyleLbl="node1" presStyleIdx="1" presStyleCnt="2" custScaleY="105535">
        <dgm:presLayoutVars>
          <dgm:chMax val="0"/>
          <dgm:bulletEnabled val="1"/>
        </dgm:presLayoutVars>
      </dgm:prSet>
      <dgm:spPr/>
    </dgm:pt>
    <dgm:pt modelId="{90F8BA7A-D581-4FEC-A4A3-F6BC6DDA42F0}" type="pres">
      <dgm:prSet presAssocID="{1FDE6B92-A0AA-42C0-BF02-984C77E2AC20}" presName="childText" presStyleLbl="revTx" presStyleIdx="0" presStyleCnt="1">
        <dgm:presLayoutVars>
          <dgm:bulletEnabled val="1"/>
        </dgm:presLayoutVars>
      </dgm:prSet>
      <dgm:spPr/>
    </dgm:pt>
  </dgm:ptLst>
  <dgm:cxnLst>
    <dgm:cxn modelId="{F2988A17-FB95-4112-893B-B7B72764780F}" srcId="{5C36527F-1EDA-4FBF-9123-1D12CF756316}" destId="{1FDE6B92-A0AA-42C0-BF02-984C77E2AC20}" srcOrd="1" destOrd="0" parTransId="{58C20864-D8CA-4981-96F7-A82541BCED81}" sibTransId="{A90E494A-8226-4DC6-9A25-49C6E480891E}"/>
    <dgm:cxn modelId="{47E75C19-6FA5-48A3-AE30-6C362F16EA05}" srcId="{5C36527F-1EDA-4FBF-9123-1D12CF756316}" destId="{E484CF3F-D41F-4DFF-9B30-2C15E41FD2EC}" srcOrd="0" destOrd="0" parTransId="{7AB3F9A3-DDB9-43FB-85FC-5B22CBA5BB37}" sibTransId="{294649B1-26D2-45D6-AF6F-041D1176D9FB}"/>
    <dgm:cxn modelId="{E4487A23-9B0F-4A2D-93DB-117980C9446B}" type="presOf" srcId="{88BD10DD-B273-45E3-B503-CB7025B4C0F5}" destId="{90F8BA7A-D581-4FEC-A4A3-F6BC6DDA42F0}" srcOrd="0" destOrd="1" presId="urn:microsoft.com/office/officeart/2005/8/layout/vList2"/>
    <dgm:cxn modelId="{BFC1A55B-A5EC-422D-9032-92464258D3A6}" srcId="{88BD10DD-B273-45E3-B503-CB7025B4C0F5}" destId="{722AE661-20D0-4CB7-9347-3FBEF0260225}" srcOrd="1" destOrd="0" parTransId="{3355CD54-51F5-43C9-BFDC-DAC4447D62A7}" sibTransId="{EEA16238-C039-4FCE-87CC-C9F40A39EFD8}"/>
    <dgm:cxn modelId="{C47BA148-E80B-423A-AF41-FDF9ADB9649E}" type="presOf" srcId="{5C36527F-1EDA-4FBF-9123-1D12CF756316}" destId="{F8C09AE0-5398-4AC4-92EF-56FCFCE3B932}" srcOrd="0" destOrd="0" presId="urn:microsoft.com/office/officeart/2005/8/layout/vList2"/>
    <dgm:cxn modelId="{A8F2A052-6DA7-42B5-9ABA-8BED42A716A8}" type="presOf" srcId="{D08C4DF8-5A30-40C8-880A-25611DE2EB35}" destId="{90F8BA7A-D581-4FEC-A4A3-F6BC6DDA42F0}" srcOrd="0" destOrd="0" presId="urn:microsoft.com/office/officeart/2005/8/layout/vList2"/>
    <dgm:cxn modelId="{25A1CB57-76CA-4C6D-9E81-F282BF41DF20}" type="presOf" srcId="{722AE661-20D0-4CB7-9347-3FBEF0260225}" destId="{90F8BA7A-D581-4FEC-A4A3-F6BC6DDA42F0}" srcOrd="0" destOrd="3" presId="urn:microsoft.com/office/officeart/2005/8/layout/vList2"/>
    <dgm:cxn modelId="{A406067C-6E84-4991-8DDE-FD99B237845E}" type="presOf" srcId="{506879FE-C3E5-4459-AC3E-8FB60220A52C}" destId="{90F8BA7A-D581-4FEC-A4A3-F6BC6DDA42F0}" srcOrd="0" destOrd="4" presId="urn:microsoft.com/office/officeart/2005/8/layout/vList2"/>
    <dgm:cxn modelId="{15D6AF86-3F37-4CB3-92BD-DFD5E3C51634}" srcId="{88BD10DD-B273-45E3-B503-CB7025B4C0F5}" destId="{B89A2AD2-6E48-4840-89EA-1648B9615E08}" srcOrd="0" destOrd="0" parTransId="{15E6A097-9FDA-4675-AD2B-DA3F5AC940DB}" sibTransId="{3A83B1C1-AE1B-4138-8256-10BFF3262A5E}"/>
    <dgm:cxn modelId="{960B9AC1-AC92-488B-B735-B17F71A94E17}" srcId="{88BD10DD-B273-45E3-B503-CB7025B4C0F5}" destId="{506879FE-C3E5-4459-AC3E-8FB60220A52C}" srcOrd="2" destOrd="0" parTransId="{A1479EB9-C968-4957-B0F1-4A4F5D730AC6}" sibTransId="{6E636B36-B0CF-4CFA-BA05-41807FD0A163}"/>
    <dgm:cxn modelId="{3058C0C1-4729-4C61-9CB5-0F8D3909F988}" type="presOf" srcId="{E484CF3F-D41F-4DFF-9B30-2C15E41FD2EC}" destId="{14E535D9-15ED-4493-9CCB-39CD4A822106}" srcOrd="0" destOrd="0" presId="urn:microsoft.com/office/officeart/2005/8/layout/vList2"/>
    <dgm:cxn modelId="{FC8899C4-057C-4830-AD41-27D22123E74B}" type="presOf" srcId="{B89A2AD2-6E48-4840-89EA-1648B9615E08}" destId="{90F8BA7A-D581-4FEC-A4A3-F6BC6DDA42F0}" srcOrd="0" destOrd="2" presId="urn:microsoft.com/office/officeart/2005/8/layout/vList2"/>
    <dgm:cxn modelId="{0C3AEAE1-DB51-4EEE-9B55-515D18693F3C}" type="presOf" srcId="{1FDE6B92-A0AA-42C0-BF02-984C77E2AC20}" destId="{D9F70087-BEB5-437A-B00F-E3EA804F5CE1}" srcOrd="0" destOrd="0" presId="urn:microsoft.com/office/officeart/2005/8/layout/vList2"/>
    <dgm:cxn modelId="{9EB775EF-27E5-44A0-A458-76A2FB76C785}" srcId="{1FDE6B92-A0AA-42C0-BF02-984C77E2AC20}" destId="{88BD10DD-B273-45E3-B503-CB7025B4C0F5}" srcOrd="1" destOrd="0" parTransId="{6DCDD3CE-1639-4B35-A733-DE507CFC2DC0}" sibTransId="{0E5EE030-6BC6-49B6-AF4C-993B8FF6716D}"/>
    <dgm:cxn modelId="{80EE0DF8-46A0-4E2D-9B1D-B85DB5605E97}" srcId="{1FDE6B92-A0AA-42C0-BF02-984C77E2AC20}" destId="{D08C4DF8-5A30-40C8-880A-25611DE2EB35}" srcOrd="0" destOrd="0" parTransId="{BE27FCA1-A193-495C-8B28-D913E76880B3}" sibTransId="{91CE7A5D-BE11-49A6-8867-5031BAAD0BA6}"/>
    <dgm:cxn modelId="{390CF28B-B7DA-4169-A673-F8C4D4870764}" type="presParOf" srcId="{F8C09AE0-5398-4AC4-92EF-56FCFCE3B932}" destId="{14E535D9-15ED-4493-9CCB-39CD4A822106}" srcOrd="0" destOrd="0" presId="urn:microsoft.com/office/officeart/2005/8/layout/vList2"/>
    <dgm:cxn modelId="{AEB74756-674A-4C26-A141-9CE41AE08645}" type="presParOf" srcId="{F8C09AE0-5398-4AC4-92EF-56FCFCE3B932}" destId="{954E5097-D3CE-4FB8-B92A-56C2BC742F5C}" srcOrd="1" destOrd="0" presId="urn:microsoft.com/office/officeart/2005/8/layout/vList2"/>
    <dgm:cxn modelId="{3AFAAB60-EC3E-4DA3-A67A-8BD26CABD2FD}" type="presParOf" srcId="{F8C09AE0-5398-4AC4-92EF-56FCFCE3B932}" destId="{D9F70087-BEB5-437A-B00F-E3EA804F5CE1}" srcOrd="2" destOrd="0" presId="urn:microsoft.com/office/officeart/2005/8/layout/vList2"/>
    <dgm:cxn modelId="{4930B441-B784-4F88-A10F-52B0A4331E15}" type="presParOf" srcId="{F8C09AE0-5398-4AC4-92EF-56FCFCE3B932}" destId="{90F8BA7A-D581-4FEC-A4A3-F6BC6DDA42F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3D6F85-36BA-40CD-9B9B-F2ECB47B31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6B6EA19-9213-4581-8D4E-69A943E67290}">
      <dgm:prSet/>
      <dgm:spPr/>
      <dgm:t>
        <a:bodyPr/>
        <a:lstStyle/>
        <a:p>
          <a:r>
            <a:rPr lang="en-US" b="1"/>
            <a:t>According to Scripture - Why did God put us on Life’s Journey?</a:t>
          </a:r>
          <a:endParaRPr lang="en-US"/>
        </a:p>
      </dgm:t>
    </dgm:pt>
    <dgm:pt modelId="{72EC8AF6-5641-40AA-B9A1-96AF15FA3E80}" type="parTrans" cxnId="{94972DB8-6FA2-4969-84D9-DD292D73C561}">
      <dgm:prSet/>
      <dgm:spPr/>
      <dgm:t>
        <a:bodyPr/>
        <a:lstStyle/>
        <a:p>
          <a:endParaRPr lang="en-US"/>
        </a:p>
      </dgm:t>
    </dgm:pt>
    <dgm:pt modelId="{B9E8C48B-A075-4F57-8524-007C118F96AB}" type="sibTrans" cxnId="{94972DB8-6FA2-4969-84D9-DD292D73C561}">
      <dgm:prSet/>
      <dgm:spPr/>
      <dgm:t>
        <a:bodyPr/>
        <a:lstStyle/>
        <a:p>
          <a:endParaRPr lang="en-US"/>
        </a:p>
      </dgm:t>
    </dgm:pt>
    <dgm:pt modelId="{DCE4503E-0BF2-4B85-9557-9A332649E568}">
      <dgm:prSet/>
      <dgm:spPr/>
      <dgm:t>
        <a:bodyPr/>
        <a:lstStyle/>
        <a:p>
          <a:r>
            <a:rPr lang="en-US" b="1"/>
            <a:t>Unlike the World not knowing Meaning of Life</a:t>
          </a:r>
          <a:endParaRPr lang="en-US"/>
        </a:p>
      </dgm:t>
    </dgm:pt>
    <dgm:pt modelId="{F70D3AD8-DEFD-41B2-AB7B-140B0DB4B575}" type="parTrans" cxnId="{30A784E5-90B9-44BF-9532-2AD377C23AD2}">
      <dgm:prSet/>
      <dgm:spPr/>
      <dgm:t>
        <a:bodyPr/>
        <a:lstStyle/>
        <a:p>
          <a:endParaRPr lang="en-US"/>
        </a:p>
      </dgm:t>
    </dgm:pt>
    <dgm:pt modelId="{F5E71607-9439-4B4E-9BC8-8BCBE1260A52}" type="sibTrans" cxnId="{30A784E5-90B9-44BF-9532-2AD377C23AD2}">
      <dgm:prSet/>
      <dgm:spPr/>
      <dgm:t>
        <a:bodyPr/>
        <a:lstStyle/>
        <a:p>
          <a:endParaRPr lang="en-US"/>
        </a:p>
      </dgm:t>
    </dgm:pt>
    <dgm:pt modelId="{61B3404F-921F-4E29-AB4B-DE293C608C2E}">
      <dgm:prSet/>
      <dgm:spPr/>
      <dgm:t>
        <a:bodyPr/>
        <a:lstStyle/>
        <a:p>
          <a:r>
            <a:rPr lang="en-US" sz="2300" b="1"/>
            <a:t>Scripture declares Two Reasons for Creation and Life</a:t>
          </a:r>
          <a:endParaRPr lang="en-US" sz="2300" dirty="0"/>
        </a:p>
      </dgm:t>
    </dgm:pt>
    <dgm:pt modelId="{2B3A54B5-75F4-4951-8D3B-F98B68CADCA3}" type="parTrans" cxnId="{48711E3D-08E9-4938-8011-15128DC8689C}">
      <dgm:prSet/>
      <dgm:spPr/>
      <dgm:t>
        <a:bodyPr/>
        <a:lstStyle/>
        <a:p>
          <a:endParaRPr lang="en-US"/>
        </a:p>
      </dgm:t>
    </dgm:pt>
    <dgm:pt modelId="{065113FF-E364-4077-B40D-1C94CA985491}" type="sibTrans" cxnId="{48711E3D-08E9-4938-8011-15128DC8689C}">
      <dgm:prSet/>
      <dgm:spPr/>
      <dgm:t>
        <a:bodyPr/>
        <a:lstStyle/>
        <a:p>
          <a:endParaRPr lang="en-US"/>
        </a:p>
      </dgm:t>
    </dgm:pt>
    <dgm:pt modelId="{8F484564-94F5-4B8C-B932-5A9427A4F8A3}">
      <dgm:prSet custT="1"/>
      <dgm:spPr/>
      <dgm:t>
        <a:bodyPr/>
        <a:lstStyle/>
        <a:p>
          <a:r>
            <a:rPr lang="en-US" sz="2300" b="1" u="sng"/>
            <a:t>Bring Other Sons into Glory</a:t>
          </a:r>
          <a:r>
            <a:rPr lang="en-US" sz="2300" b="1"/>
            <a:t>.  </a:t>
          </a:r>
          <a:r>
            <a:rPr lang="en-US" sz="1800" b="0"/>
            <a:t>Ephesians1:3-4; Hebrews 2:10</a:t>
          </a:r>
          <a:endParaRPr lang="en-US" sz="1800" b="0" dirty="0"/>
        </a:p>
      </dgm:t>
    </dgm:pt>
    <dgm:pt modelId="{FA14F92E-1772-4E67-AACE-9FC0DF3330B5}" type="parTrans" cxnId="{DCD4B81C-9228-47E7-9EFE-202FB3A1AA70}">
      <dgm:prSet/>
      <dgm:spPr/>
      <dgm:t>
        <a:bodyPr/>
        <a:lstStyle/>
        <a:p>
          <a:endParaRPr lang="en-US"/>
        </a:p>
      </dgm:t>
    </dgm:pt>
    <dgm:pt modelId="{E42F61F1-F933-4810-8E9C-3A0504F49BE2}" type="sibTrans" cxnId="{DCD4B81C-9228-47E7-9EFE-202FB3A1AA70}">
      <dgm:prSet/>
      <dgm:spPr/>
      <dgm:t>
        <a:bodyPr/>
        <a:lstStyle/>
        <a:p>
          <a:endParaRPr lang="en-US"/>
        </a:p>
      </dgm:t>
    </dgm:pt>
    <dgm:pt modelId="{816F5AE1-4F6C-4EEE-8CBE-7D39DB009FAE}">
      <dgm:prSet custT="1"/>
      <dgm:spPr/>
      <dgm:t>
        <a:bodyPr/>
        <a:lstStyle/>
        <a:p>
          <a:r>
            <a:rPr lang="en-US" sz="2300" b="1" u="sng"/>
            <a:t>Perfection of God’s Children</a:t>
          </a:r>
          <a:r>
            <a:rPr lang="en-US" sz="2300" b="1"/>
            <a:t>. </a:t>
          </a:r>
          <a:r>
            <a:rPr lang="en-US" sz="1800" b="0"/>
            <a:t>Matthew 5:48; 2 Timothy 3:16; Hebrews 12:23; James 1:2-4</a:t>
          </a:r>
          <a:endParaRPr lang="en-US" sz="1800" b="0" dirty="0"/>
        </a:p>
      </dgm:t>
    </dgm:pt>
    <dgm:pt modelId="{15D79F35-2D1D-4936-85F6-719CE91A9DC6}" type="parTrans" cxnId="{F3C08091-FEFE-4F9C-BE7D-3A4984508447}">
      <dgm:prSet/>
      <dgm:spPr/>
      <dgm:t>
        <a:bodyPr/>
        <a:lstStyle/>
        <a:p>
          <a:endParaRPr lang="en-US"/>
        </a:p>
      </dgm:t>
    </dgm:pt>
    <dgm:pt modelId="{9082001A-038A-4731-A786-AD8FC7EA7E97}" type="sibTrans" cxnId="{F3C08091-FEFE-4F9C-BE7D-3A4984508447}">
      <dgm:prSet/>
      <dgm:spPr/>
      <dgm:t>
        <a:bodyPr/>
        <a:lstStyle/>
        <a:p>
          <a:endParaRPr lang="en-US"/>
        </a:p>
      </dgm:t>
    </dgm:pt>
    <dgm:pt modelId="{7675307D-B48E-4F4E-91DD-0483210DFC0E}" type="pres">
      <dgm:prSet presAssocID="{4A3D6F85-36BA-40CD-9B9B-F2ECB47B3167}" presName="linear" presStyleCnt="0">
        <dgm:presLayoutVars>
          <dgm:animLvl val="lvl"/>
          <dgm:resizeHandles val="exact"/>
        </dgm:presLayoutVars>
      </dgm:prSet>
      <dgm:spPr/>
    </dgm:pt>
    <dgm:pt modelId="{EF75F914-96F3-4D8F-9E7F-34B801272905}" type="pres">
      <dgm:prSet presAssocID="{E6B6EA19-9213-4581-8D4E-69A943E67290}" presName="parentText" presStyleLbl="node1" presStyleIdx="0" presStyleCnt="2">
        <dgm:presLayoutVars>
          <dgm:chMax val="0"/>
          <dgm:bulletEnabled val="1"/>
        </dgm:presLayoutVars>
      </dgm:prSet>
      <dgm:spPr/>
    </dgm:pt>
    <dgm:pt modelId="{F816650B-1729-48F4-B5E2-5D3C785582A3}" type="pres">
      <dgm:prSet presAssocID="{B9E8C48B-A075-4F57-8524-007C118F96AB}" presName="spacer" presStyleCnt="0"/>
      <dgm:spPr/>
    </dgm:pt>
    <dgm:pt modelId="{2933701D-C1B3-4A85-8294-97202CA7A7F2}" type="pres">
      <dgm:prSet presAssocID="{DCE4503E-0BF2-4B85-9557-9A332649E568}" presName="parentText" presStyleLbl="node1" presStyleIdx="1" presStyleCnt="2">
        <dgm:presLayoutVars>
          <dgm:chMax val="0"/>
          <dgm:bulletEnabled val="1"/>
        </dgm:presLayoutVars>
      </dgm:prSet>
      <dgm:spPr/>
    </dgm:pt>
    <dgm:pt modelId="{93F86DF7-6C86-4CC2-BBE9-2AB2E3A0FB91}" type="pres">
      <dgm:prSet presAssocID="{DCE4503E-0BF2-4B85-9557-9A332649E568}" presName="childText" presStyleLbl="revTx" presStyleIdx="0" presStyleCnt="1">
        <dgm:presLayoutVars>
          <dgm:bulletEnabled val="1"/>
        </dgm:presLayoutVars>
      </dgm:prSet>
      <dgm:spPr/>
    </dgm:pt>
  </dgm:ptLst>
  <dgm:cxnLst>
    <dgm:cxn modelId="{DCD4B81C-9228-47E7-9EFE-202FB3A1AA70}" srcId="{61B3404F-921F-4E29-AB4B-DE293C608C2E}" destId="{8F484564-94F5-4B8C-B932-5A9427A4F8A3}" srcOrd="0" destOrd="0" parTransId="{FA14F92E-1772-4E67-AACE-9FC0DF3330B5}" sibTransId="{E42F61F1-F933-4810-8E9C-3A0504F49BE2}"/>
    <dgm:cxn modelId="{48711E3D-08E9-4938-8011-15128DC8689C}" srcId="{DCE4503E-0BF2-4B85-9557-9A332649E568}" destId="{61B3404F-921F-4E29-AB4B-DE293C608C2E}" srcOrd="0" destOrd="0" parTransId="{2B3A54B5-75F4-4951-8D3B-F98B68CADCA3}" sibTransId="{065113FF-E364-4077-B40D-1C94CA985491}"/>
    <dgm:cxn modelId="{538A998D-5DC1-4D6C-84CE-6B3C00DED875}" type="presOf" srcId="{4A3D6F85-36BA-40CD-9B9B-F2ECB47B3167}" destId="{7675307D-B48E-4F4E-91DD-0483210DFC0E}" srcOrd="0" destOrd="0" presId="urn:microsoft.com/office/officeart/2005/8/layout/vList2"/>
    <dgm:cxn modelId="{D23D008F-A6C0-4E05-9CB5-5C9966B1C5E8}" type="presOf" srcId="{816F5AE1-4F6C-4EEE-8CBE-7D39DB009FAE}" destId="{93F86DF7-6C86-4CC2-BBE9-2AB2E3A0FB91}" srcOrd="0" destOrd="2" presId="urn:microsoft.com/office/officeart/2005/8/layout/vList2"/>
    <dgm:cxn modelId="{F3C08091-FEFE-4F9C-BE7D-3A4984508447}" srcId="{61B3404F-921F-4E29-AB4B-DE293C608C2E}" destId="{816F5AE1-4F6C-4EEE-8CBE-7D39DB009FAE}" srcOrd="1" destOrd="0" parTransId="{15D79F35-2D1D-4936-85F6-719CE91A9DC6}" sibTransId="{9082001A-038A-4731-A786-AD8FC7EA7E97}"/>
    <dgm:cxn modelId="{94972DB8-6FA2-4969-84D9-DD292D73C561}" srcId="{4A3D6F85-36BA-40CD-9B9B-F2ECB47B3167}" destId="{E6B6EA19-9213-4581-8D4E-69A943E67290}" srcOrd="0" destOrd="0" parTransId="{72EC8AF6-5641-40AA-B9A1-96AF15FA3E80}" sibTransId="{B9E8C48B-A075-4F57-8524-007C118F96AB}"/>
    <dgm:cxn modelId="{2A2B54B8-0553-4F7F-8A35-ABAEAA2420DB}" type="presOf" srcId="{DCE4503E-0BF2-4B85-9557-9A332649E568}" destId="{2933701D-C1B3-4A85-8294-97202CA7A7F2}" srcOrd="0" destOrd="0" presId="urn:microsoft.com/office/officeart/2005/8/layout/vList2"/>
    <dgm:cxn modelId="{49FCD6C3-A33F-4F2A-A759-272B94DC5B8D}" type="presOf" srcId="{8F484564-94F5-4B8C-B932-5A9427A4F8A3}" destId="{93F86DF7-6C86-4CC2-BBE9-2AB2E3A0FB91}" srcOrd="0" destOrd="1" presId="urn:microsoft.com/office/officeart/2005/8/layout/vList2"/>
    <dgm:cxn modelId="{2F8CD6DC-9EA3-41FC-B026-1C241CD017E6}" type="presOf" srcId="{61B3404F-921F-4E29-AB4B-DE293C608C2E}" destId="{93F86DF7-6C86-4CC2-BBE9-2AB2E3A0FB91}" srcOrd="0" destOrd="0" presId="urn:microsoft.com/office/officeart/2005/8/layout/vList2"/>
    <dgm:cxn modelId="{A1E4A3E2-4594-4CA2-B32D-CCDDBBBDA678}" type="presOf" srcId="{E6B6EA19-9213-4581-8D4E-69A943E67290}" destId="{EF75F914-96F3-4D8F-9E7F-34B801272905}" srcOrd="0" destOrd="0" presId="urn:microsoft.com/office/officeart/2005/8/layout/vList2"/>
    <dgm:cxn modelId="{30A784E5-90B9-44BF-9532-2AD377C23AD2}" srcId="{4A3D6F85-36BA-40CD-9B9B-F2ECB47B3167}" destId="{DCE4503E-0BF2-4B85-9557-9A332649E568}" srcOrd="1" destOrd="0" parTransId="{F70D3AD8-DEFD-41B2-AB7B-140B0DB4B575}" sibTransId="{F5E71607-9439-4B4E-9BC8-8BCBE1260A52}"/>
    <dgm:cxn modelId="{7A178190-BCBE-466A-849A-C28BB3A37FDE}" type="presParOf" srcId="{7675307D-B48E-4F4E-91DD-0483210DFC0E}" destId="{EF75F914-96F3-4D8F-9E7F-34B801272905}" srcOrd="0" destOrd="0" presId="urn:microsoft.com/office/officeart/2005/8/layout/vList2"/>
    <dgm:cxn modelId="{3331D183-C96E-43D6-B333-C4B43BC47E1B}" type="presParOf" srcId="{7675307D-B48E-4F4E-91DD-0483210DFC0E}" destId="{F816650B-1729-48F4-B5E2-5D3C785582A3}" srcOrd="1" destOrd="0" presId="urn:microsoft.com/office/officeart/2005/8/layout/vList2"/>
    <dgm:cxn modelId="{4A014EAD-E520-4B8F-9CFA-2C45FDD10FB6}" type="presParOf" srcId="{7675307D-B48E-4F4E-91DD-0483210DFC0E}" destId="{2933701D-C1B3-4A85-8294-97202CA7A7F2}" srcOrd="2" destOrd="0" presId="urn:microsoft.com/office/officeart/2005/8/layout/vList2"/>
    <dgm:cxn modelId="{928D85A7-0343-44DE-BF65-79AC10ED1473}" type="presParOf" srcId="{7675307D-B48E-4F4E-91DD-0483210DFC0E}" destId="{93F86DF7-6C86-4CC2-BBE9-2AB2E3A0FB9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3FD88-04EA-4B73-B567-38D03B2AA11A}">
      <dsp:nvSpPr>
        <dsp:cNvPr id="0" name=""/>
        <dsp:cNvSpPr/>
      </dsp:nvSpPr>
      <dsp:spPr>
        <a:xfrm>
          <a:off x="0" y="54518"/>
          <a:ext cx="6391275" cy="25184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i="0" kern="1200"/>
            <a:t>Determines understanding of this life’s meaning and purpose</a:t>
          </a:r>
          <a:endParaRPr lang="en-US" sz="3500" kern="1200"/>
        </a:p>
      </dsp:txBody>
      <dsp:txXfrm>
        <a:off x="122939" y="177457"/>
        <a:ext cx="6145397" cy="2272547"/>
      </dsp:txXfrm>
    </dsp:sp>
    <dsp:sp modelId="{0DA0CDD5-EF14-4C83-A90E-AE75E169B121}">
      <dsp:nvSpPr>
        <dsp:cNvPr id="0" name=""/>
        <dsp:cNvSpPr/>
      </dsp:nvSpPr>
      <dsp:spPr>
        <a:xfrm>
          <a:off x="0" y="2673743"/>
          <a:ext cx="6391275" cy="251842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i="0" kern="1200" dirty="0"/>
            <a:t>Determines the roles – behaviors – priorities we choose for ourselves while in this life</a:t>
          </a:r>
          <a:endParaRPr lang="en-US" sz="3500" kern="1200" dirty="0"/>
        </a:p>
      </dsp:txBody>
      <dsp:txXfrm>
        <a:off x="122939" y="2796682"/>
        <a:ext cx="6145397" cy="2272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BBD2-228C-4B0F-8949-C816C18B29B3}">
      <dsp:nvSpPr>
        <dsp:cNvPr id="0" name=""/>
        <dsp:cNvSpPr/>
      </dsp:nvSpPr>
      <dsp:spPr>
        <a:xfrm>
          <a:off x="0" y="37945"/>
          <a:ext cx="9625383" cy="1117851"/>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i="0" kern="1200"/>
            <a:t>Having become united to Christ in baptism, given eternal life, and chosen to be God’s Sons:</a:t>
          </a:r>
          <a:endParaRPr lang="en-US" sz="2900" kern="1200"/>
        </a:p>
      </dsp:txBody>
      <dsp:txXfrm>
        <a:off x="0" y="37945"/>
        <a:ext cx="9625383" cy="1117851"/>
      </dsp:txXfrm>
    </dsp:sp>
    <dsp:sp modelId="{33AB3C67-28A7-4007-A026-5EB6DE2DD41A}">
      <dsp:nvSpPr>
        <dsp:cNvPr id="0" name=""/>
        <dsp:cNvSpPr/>
      </dsp:nvSpPr>
      <dsp:spPr>
        <a:xfrm>
          <a:off x="0" y="1155797"/>
          <a:ext cx="9625383" cy="222894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1" i="0" kern="1200"/>
            <a:t>Journey </a:t>
          </a:r>
          <a:r>
            <a:rPr lang="en-US" sz="2900" b="1" i="0" u="sng" kern="1200"/>
            <a:t>to Christ </a:t>
          </a:r>
          <a:r>
            <a:rPr lang="en-US" sz="2900" b="1" i="0" kern="1200"/>
            <a:t>Ends:</a:t>
          </a:r>
          <a:endParaRPr lang="en-US" sz="2900" kern="1200"/>
        </a:p>
        <a:p>
          <a:pPr marL="571500" lvl="2" indent="-285750" algn="l" defTabSz="1289050">
            <a:lnSpc>
              <a:spcPct val="90000"/>
            </a:lnSpc>
            <a:spcBef>
              <a:spcPct val="0"/>
            </a:spcBef>
            <a:spcAft>
              <a:spcPct val="15000"/>
            </a:spcAft>
            <a:buChar char="•"/>
          </a:pPr>
          <a:r>
            <a:rPr lang="en-US" sz="2900" b="1" i="0" kern="1200"/>
            <a:t>Not the End of Life’s Journey</a:t>
          </a:r>
          <a:endParaRPr lang="en-US" sz="2900" kern="1200"/>
        </a:p>
        <a:p>
          <a:pPr marL="571500" lvl="2" indent="-285750" algn="l" defTabSz="1289050">
            <a:lnSpc>
              <a:spcPct val="90000"/>
            </a:lnSpc>
            <a:spcBef>
              <a:spcPct val="0"/>
            </a:spcBef>
            <a:spcAft>
              <a:spcPct val="15000"/>
            </a:spcAft>
            <a:buChar char="•"/>
          </a:pPr>
          <a:r>
            <a:rPr lang="en-US" sz="2900" b="1" i="0" kern="1200"/>
            <a:t>Not our Destination</a:t>
          </a:r>
          <a:endParaRPr lang="en-US" sz="2900" kern="1200"/>
        </a:p>
        <a:p>
          <a:pPr marL="285750" lvl="1" indent="-285750" algn="l" defTabSz="1289050">
            <a:lnSpc>
              <a:spcPct val="90000"/>
            </a:lnSpc>
            <a:spcBef>
              <a:spcPct val="0"/>
            </a:spcBef>
            <a:spcAft>
              <a:spcPct val="15000"/>
            </a:spcAft>
            <a:buChar char="•"/>
          </a:pPr>
          <a:r>
            <a:rPr lang="en-US" sz="2900" b="1" i="0" kern="1200"/>
            <a:t>Journey Continues </a:t>
          </a:r>
          <a:r>
            <a:rPr lang="en-US" sz="2900" b="1" i="0" u="sng" kern="1200"/>
            <a:t>with Christ</a:t>
          </a:r>
          <a:endParaRPr lang="en-US" sz="2900" kern="1200"/>
        </a:p>
      </dsp:txBody>
      <dsp:txXfrm>
        <a:off x="0" y="1155797"/>
        <a:ext cx="9625383" cy="2228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CB91A-837A-4416-B11A-308DC00C6022}">
      <dsp:nvSpPr>
        <dsp:cNvPr id="0" name=""/>
        <dsp:cNvSpPr/>
      </dsp:nvSpPr>
      <dsp:spPr>
        <a:xfrm>
          <a:off x="0" y="282118"/>
          <a:ext cx="6722782" cy="14320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0" kern="1200"/>
            <a:t>By growth in our knowledge, wisdom, and strength</a:t>
          </a:r>
          <a:endParaRPr lang="en-US" sz="3600" kern="1200"/>
        </a:p>
      </dsp:txBody>
      <dsp:txXfrm>
        <a:off x="69908" y="352026"/>
        <a:ext cx="6582966" cy="1292264"/>
      </dsp:txXfrm>
    </dsp:sp>
    <dsp:sp modelId="{6F08055D-3CFE-49E4-9F67-481998E16E2D}">
      <dsp:nvSpPr>
        <dsp:cNvPr id="0" name=""/>
        <dsp:cNvSpPr/>
      </dsp:nvSpPr>
      <dsp:spPr>
        <a:xfrm>
          <a:off x="0" y="1714198"/>
          <a:ext cx="6722782"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44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1" i="0" kern="1200"/>
            <a:t>Able to Overcome and Defeat Evil</a:t>
          </a:r>
          <a:r>
            <a:rPr lang="en-US" sz="2200" b="0" i="0" kern="1200"/>
            <a:t> </a:t>
          </a:r>
          <a:r>
            <a:rPr lang="en-US" sz="1800" b="0" i="0" kern="1200"/>
            <a:t>Romans 12:21; 1 Corinthians 10:13</a:t>
          </a:r>
          <a:endParaRPr lang="en-US" sz="1800" kern="1200" dirty="0"/>
        </a:p>
        <a:p>
          <a:pPr marL="228600" lvl="1" indent="-228600" algn="l" defTabSz="977900">
            <a:lnSpc>
              <a:spcPct val="90000"/>
            </a:lnSpc>
            <a:spcBef>
              <a:spcPct val="0"/>
            </a:spcBef>
            <a:spcAft>
              <a:spcPct val="20000"/>
            </a:spcAft>
            <a:buChar char="•"/>
          </a:pPr>
          <a:r>
            <a:rPr lang="en-US" sz="2200" b="1" i="0" kern="1200"/>
            <a:t>Practice Purity, Holiness, Love, and Righteousness</a:t>
          </a:r>
          <a:r>
            <a:rPr lang="en-US" sz="2200" b="0" i="0" kern="1200"/>
            <a:t> </a:t>
          </a:r>
          <a:r>
            <a:rPr lang="en-US" sz="1800" b="0" i="0" kern="1200"/>
            <a:t>Col 5:6; 1 John 3:7-10</a:t>
          </a:r>
          <a:endParaRPr lang="en-US" sz="1800" kern="1200" dirty="0"/>
        </a:p>
        <a:p>
          <a:pPr marL="228600" lvl="1" indent="-228600" algn="l" defTabSz="977900">
            <a:lnSpc>
              <a:spcPct val="90000"/>
            </a:lnSpc>
            <a:spcBef>
              <a:spcPct val="0"/>
            </a:spcBef>
            <a:spcAft>
              <a:spcPct val="20000"/>
            </a:spcAft>
            <a:buChar char="•"/>
          </a:pPr>
          <a:r>
            <a:rPr lang="en-US" sz="2200" b="1" i="0" kern="1200"/>
            <a:t>Gain the Divine Qualities of God: Moral Excellence, Knowledge, Self-Control, Godliness, Love</a:t>
          </a:r>
          <a:r>
            <a:rPr lang="en-US" sz="2200" b="0" i="0" kern="1200"/>
            <a:t> </a:t>
          </a:r>
          <a:r>
            <a:rPr lang="en-US" sz="1800" b="0" i="0" kern="1200"/>
            <a:t>1 Peter 1:39</a:t>
          </a:r>
          <a:endParaRPr lang="en-US" sz="2200" kern="1200" dirty="0"/>
        </a:p>
        <a:p>
          <a:pPr marL="228600" lvl="1" indent="-228600" algn="l" defTabSz="977900">
            <a:lnSpc>
              <a:spcPct val="90000"/>
            </a:lnSpc>
            <a:spcBef>
              <a:spcPct val="0"/>
            </a:spcBef>
            <a:spcAft>
              <a:spcPct val="20000"/>
            </a:spcAft>
            <a:buChar char="•"/>
          </a:pPr>
          <a:r>
            <a:rPr lang="en-US" sz="2200" b="1" i="0" kern="1200"/>
            <a:t>Gain the Qualities Love: Humble, Kind, Gentle, Forgiving, Patient, Bear all things, Believe all things, hope all things, endure all things</a:t>
          </a:r>
          <a:r>
            <a:rPr lang="en-US" sz="2200" b="0" i="0" kern="1200"/>
            <a:t> </a:t>
          </a:r>
          <a:r>
            <a:rPr lang="en-US" sz="1800" b="0" i="0" kern="1200"/>
            <a:t>1 Corinthians chapter 13</a:t>
          </a:r>
          <a:endParaRPr lang="en-US" sz="1800" kern="1200" dirty="0"/>
        </a:p>
      </dsp:txBody>
      <dsp:txXfrm>
        <a:off x="0" y="1714198"/>
        <a:ext cx="6722782" cy="3651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A402B-FD1A-4126-92F3-31C60715F03F}">
      <dsp:nvSpPr>
        <dsp:cNvPr id="0" name=""/>
        <dsp:cNvSpPr/>
      </dsp:nvSpPr>
      <dsp:spPr>
        <a:xfrm>
          <a:off x="1174" y="336622"/>
          <a:ext cx="4582396" cy="274943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b="1" kern="1200"/>
            <a:t>World’s Perspective</a:t>
          </a:r>
          <a:endParaRPr lang="en-US" sz="5700" kern="1200"/>
        </a:p>
      </dsp:txBody>
      <dsp:txXfrm>
        <a:off x="1174" y="336622"/>
        <a:ext cx="4582396" cy="2749438"/>
      </dsp:txXfrm>
    </dsp:sp>
    <dsp:sp modelId="{E5E98B17-4BFB-4840-93F3-10A5A3DDB67E}">
      <dsp:nvSpPr>
        <dsp:cNvPr id="0" name=""/>
        <dsp:cNvSpPr/>
      </dsp:nvSpPr>
      <dsp:spPr>
        <a:xfrm>
          <a:off x="5041811" y="336622"/>
          <a:ext cx="4582396" cy="2749438"/>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b="1" kern="1200"/>
            <a:t>God’s Perspective</a:t>
          </a:r>
          <a:endParaRPr lang="en-US" sz="5700" kern="1200"/>
        </a:p>
      </dsp:txBody>
      <dsp:txXfrm>
        <a:off x="5041811" y="336622"/>
        <a:ext cx="4582396" cy="2749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70FE6-A84F-4885-A7D7-85C96D5A5AC2}">
      <dsp:nvSpPr>
        <dsp:cNvPr id="0" name=""/>
        <dsp:cNvSpPr/>
      </dsp:nvSpPr>
      <dsp:spPr>
        <a:xfrm>
          <a:off x="295421" y="2550"/>
          <a:ext cx="9652108" cy="467447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i="0" kern="1200" dirty="0"/>
            <a:t>Since the World Rejects God – Searches for Natural Law Explanations</a:t>
          </a:r>
          <a:endParaRPr lang="en-US" sz="4000" kern="1200" dirty="0"/>
        </a:p>
        <a:p>
          <a:pPr marL="285750" lvl="1" indent="-285750" algn="l" defTabSz="1377950">
            <a:lnSpc>
              <a:spcPct val="90000"/>
            </a:lnSpc>
            <a:spcBef>
              <a:spcPct val="0"/>
            </a:spcBef>
            <a:spcAft>
              <a:spcPct val="15000"/>
            </a:spcAft>
            <a:buChar char="•"/>
          </a:pPr>
          <a:r>
            <a:rPr lang="en-US" sz="3100" b="1" i="0" kern="1200" dirty="0"/>
            <a:t>Not know </a:t>
          </a:r>
          <a:r>
            <a:rPr lang="en-US" sz="3100" b="1" i="0" u="sng" kern="1200" dirty="0"/>
            <a:t>how</a:t>
          </a:r>
          <a:r>
            <a:rPr lang="en-US" sz="3100" b="1" i="0" kern="1200" dirty="0"/>
            <a:t> we entered this life’s journey</a:t>
          </a:r>
          <a:endParaRPr lang="en-US" sz="3100" kern="1200" dirty="0"/>
        </a:p>
        <a:p>
          <a:pPr marL="285750" lvl="1" indent="-285750" algn="l" defTabSz="1377950">
            <a:lnSpc>
              <a:spcPct val="90000"/>
            </a:lnSpc>
            <a:spcBef>
              <a:spcPct val="0"/>
            </a:spcBef>
            <a:spcAft>
              <a:spcPct val="15000"/>
            </a:spcAft>
            <a:buChar char="•"/>
          </a:pPr>
          <a:r>
            <a:rPr lang="en-US" sz="3100" b="1" i="0" kern="1200" dirty="0"/>
            <a:t>Not know </a:t>
          </a:r>
          <a:r>
            <a:rPr lang="en-US" sz="3100" b="1" i="0" u="sng" kern="1200" dirty="0"/>
            <a:t>why</a:t>
          </a:r>
          <a:r>
            <a:rPr lang="en-US" sz="3100" b="1" i="0" kern="1200" dirty="0"/>
            <a:t> we are on this life’s journey</a:t>
          </a:r>
          <a:endParaRPr lang="en-US" sz="3100" kern="1200" dirty="0"/>
        </a:p>
        <a:p>
          <a:pPr marL="285750" lvl="1" indent="-285750" algn="l" defTabSz="1377950">
            <a:lnSpc>
              <a:spcPct val="90000"/>
            </a:lnSpc>
            <a:spcBef>
              <a:spcPct val="0"/>
            </a:spcBef>
            <a:spcAft>
              <a:spcPct val="15000"/>
            </a:spcAft>
            <a:buChar char="•"/>
          </a:pPr>
          <a:r>
            <a:rPr lang="en-US" sz="3100" b="1" i="0" kern="1200" dirty="0"/>
            <a:t>Offers no rational explanation why we live and exist</a:t>
          </a:r>
          <a:endParaRPr lang="en-US" sz="3100" kern="1200" dirty="0"/>
        </a:p>
        <a:p>
          <a:pPr marL="285750" lvl="1" indent="-285750" algn="l" defTabSz="1377950">
            <a:lnSpc>
              <a:spcPct val="90000"/>
            </a:lnSpc>
            <a:spcBef>
              <a:spcPct val="0"/>
            </a:spcBef>
            <a:spcAft>
              <a:spcPct val="15000"/>
            </a:spcAft>
            <a:buChar char="•"/>
          </a:pPr>
          <a:endParaRPr lang="en-US" sz="3100" kern="1200" dirty="0"/>
        </a:p>
      </dsp:txBody>
      <dsp:txXfrm>
        <a:off x="295421" y="2550"/>
        <a:ext cx="9652108" cy="4674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D28E-2DF8-4264-B7F3-E79E2A01CE5B}">
      <dsp:nvSpPr>
        <dsp:cNvPr id="0" name=""/>
        <dsp:cNvSpPr/>
      </dsp:nvSpPr>
      <dsp:spPr>
        <a:xfrm>
          <a:off x="219135" y="1054"/>
          <a:ext cx="9187112" cy="424118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i="0" kern="1200" dirty="0"/>
            <a:t>No discernable reason or purpose for Existence or Life - It only offers</a:t>
          </a:r>
          <a:endParaRPr lang="en-US" sz="3400" kern="1200" dirty="0"/>
        </a:p>
        <a:p>
          <a:pPr marL="228600" lvl="1" indent="-228600" algn="l" defTabSz="1200150">
            <a:lnSpc>
              <a:spcPct val="90000"/>
            </a:lnSpc>
            <a:spcBef>
              <a:spcPct val="0"/>
            </a:spcBef>
            <a:spcAft>
              <a:spcPct val="15000"/>
            </a:spcAft>
            <a:buChar char="•"/>
          </a:pPr>
          <a:r>
            <a:rPr lang="en-US" sz="2700" b="1" i="0" kern="1200" dirty="0"/>
            <a:t>Unproven Theories – How infinite Void of Nothingness Created Everything</a:t>
          </a:r>
          <a:endParaRPr lang="en-US" sz="2700" kern="1200" dirty="0"/>
        </a:p>
        <a:p>
          <a:pPr marL="228600" lvl="1" indent="-228600" algn="l" defTabSz="1200150">
            <a:lnSpc>
              <a:spcPct val="90000"/>
            </a:lnSpc>
            <a:spcBef>
              <a:spcPct val="0"/>
            </a:spcBef>
            <a:spcAft>
              <a:spcPct val="15000"/>
            </a:spcAft>
            <a:buChar char="•"/>
          </a:pPr>
          <a:r>
            <a:rPr lang="en-US" sz="2700" b="1" i="0" kern="1200" dirty="0"/>
            <a:t>Conflicting Philosophies concerning Meaning of Life</a:t>
          </a:r>
          <a:endParaRPr lang="en-US" sz="2700" kern="1200" dirty="0"/>
        </a:p>
        <a:p>
          <a:pPr marL="457200" lvl="2" indent="-228600" algn="l" defTabSz="1200150">
            <a:lnSpc>
              <a:spcPct val="90000"/>
            </a:lnSpc>
            <a:spcBef>
              <a:spcPct val="0"/>
            </a:spcBef>
            <a:spcAft>
              <a:spcPct val="15000"/>
            </a:spcAft>
            <a:buChar char="•"/>
          </a:pPr>
          <a:r>
            <a:rPr lang="en-US" sz="2700" b="1" i="0" kern="1200" dirty="0"/>
            <a:t>Pondering why Good – Evil – Suffering Co-Exist – No Answers Found </a:t>
          </a:r>
          <a:endParaRPr lang="en-US" sz="2700" kern="1200" dirty="0"/>
        </a:p>
        <a:p>
          <a:pPr marL="457200" lvl="2" indent="-228600" algn="l" defTabSz="1200150">
            <a:lnSpc>
              <a:spcPct val="90000"/>
            </a:lnSpc>
            <a:spcBef>
              <a:spcPct val="0"/>
            </a:spcBef>
            <a:spcAft>
              <a:spcPct val="15000"/>
            </a:spcAft>
            <a:buChar char="•"/>
          </a:pPr>
          <a:r>
            <a:rPr lang="en-US" sz="2700" b="1" i="0" kern="1200" dirty="0"/>
            <a:t>Conclusion: Life serves no higher purpose than to exist</a:t>
          </a:r>
          <a:endParaRPr lang="en-US" sz="2700" kern="1200" dirty="0"/>
        </a:p>
      </dsp:txBody>
      <dsp:txXfrm>
        <a:off x="219135" y="1054"/>
        <a:ext cx="9187112" cy="4241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E823B-3234-441E-800B-42FBD66980CE}">
      <dsp:nvSpPr>
        <dsp:cNvPr id="0" name=""/>
        <dsp:cNvSpPr/>
      </dsp:nvSpPr>
      <dsp:spPr>
        <a:xfrm>
          <a:off x="1174" y="184257"/>
          <a:ext cx="4124157" cy="2618839"/>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428B51D-15D1-405E-B543-EF50E364F841}">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Journey End:  </a:t>
          </a:r>
        </a:p>
        <a:p>
          <a:pPr marL="0" lvl="0" indent="0" algn="ctr" defTabSz="1778000">
            <a:lnSpc>
              <a:spcPct val="90000"/>
            </a:lnSpc>
            <a:spcBef>
              <a:spcPct val="0"/>
            </a:spcBef>
            <a:spcAft>
              <a:spcPct val="35000"/>
            </a:spcAft>
            <a:buNone/>
          </a:pPr>
          <a:r>
            <a:rPr lang="en-US" sz="4000" b="1" kern="1200" dirty="0"/>
            <a:t>Death</a:t>
          </a:r>
        </a:p>
        <a:p>
          <a:pPr marL="0" lvl="0" indent="0" algn="ctr" defTabSz="1778000">
            <a:lnSpc>
              <a:spcPct val="90000"/>
            </a:lnSpc>
            <a:spcBef>
              <a:spcPct val="0"/>
            </a:spcBef>
            <a:spcAft>
              <a:spcPct val="35000"/>
            </a:spcAft>
            <a:buNone/>
          </a:pPr>
          <a:r>
            <a:rPr lang="en-US" sz="4000" b="1" kern="1200" dirty="0"/>
            <a:t>Grave</a:t>
          </a:r>
          <a:endParaRPr lang="en-US" sz="4000" kern="1200" dirty="0"/>
        </a:p>
      </dsp:txBody>
      <dsp:txXfrm>
        <a:off x="536117" y="696288"/>
        <a:ext cx="3970751" cy="2465433"/>
      </dsp:txXfrm>
    </dsp:sp>
    <dsp:sp modelId="{77EBF56F-3C49-45EF-B084-DE7A9C371D35}">
      <dsp:nvSpPr>
        <dsp:cNvPr id="0" name=""/>
        <dsp:cNvSpPr/>
      </dsp:nvSpPr>
      <dsp:spPr>
        <a:xfrm>
          <a:off x="5041811" y="184257"/>
          <a:ext cx="4124157" cy="2618839"/>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57B50CF-03BA-4ECE-B2B6-44331F4CBEF6}">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t>Destination:  Non-Existence - Oblivion</a:t>
          </a:r>
          <a:endParaRPr lang="en-US" sz="4000" kern="1200"/>
        </a:p>
      </dsp:txBody>
      <dsp:txXfrm>
        <a:off x="5576754" y="696288"/>
        <a:ext cx="3970751" cy="2465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E004-5FDE-4DBE-B6D5-1766C5F410D3}">
      <dsp:nvSpPr>
        <dsp:cNvPr id="0" name=""/>
        <dsp:cNvSpPr/>
      </dsp:nvSpPr>
      <dsp:spPr>
        <a:xfrm>
          <a:off x="0" y="12623"/>
          <a:ext cx="6391275" cy="12729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Despite Death’s Certainty – You Shall not Die</a:t>
          </a:r>
          <a:endParaRPr lang="en-US" sz="3200" kern="1200"/>
        </a:p>
      </dsp:txBody>
      <dsp:txXfrm>
        <a:off x="62141" y="74764"/>
        <a:ext cx="6266993" cy="1148678"/>
      </dsp:txXfrm>
    </dsp:sp>
    <dsp:sp modelId="{FBB7F400-53CE-4C94-B955-86F431E2179E}">
      <dsp:nvSpPr>
        <dsp:cNvPr id="0" name=""/>
        <dsp:cNvSpPr/>
      </dsp:nvSpPr>
      <dsp:spPr>
        <a:xfrm>
          <a:off x="0" y="1377743"/>
          <a:ext cx="6391275" cy="12729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How?</a:t>
          </a:r>
          <a:endParaRPr lang="en-US" sz="3200" kern="1200"/>
        </a:p>
      </dsp:txBody>
      <dsp:txXfrm>
        <a:off x="62141" y="1439884"/>
        <a:ext cx="6266993" cy="1148678"/>
      </dsp:txXfrm>
    </dsp:sp>
    <dsp:sp modelId="{8343FB5F-FB6F-4B06-AED1-75A764719104}">
      <dsp:nvSpPr>
        <dsp:cNvPr id="0" name=""/>
        <dsp:cNvSpPr/>
      </dsp:nvSpPr>
      <dsp:spPr>
        <a:xfrm>
          <a:off x="0" y="2650703"/>
          <a:ext cx="6391275"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1" kern="1200"/>
            <a:t>Don’t think about death</a:t>
          </a:r>
          <a:endParaRPr lang="en-US" sz="2500" kern="1200"/>
        </a:p>
        <a:p>
          <a:pPr marL="228600" lvl="1" indent="-228600" algn="l" defTabSz="1111250">
            <a:lnSpc>
              <a:spcPct val="90000"/>
            </a:lnSpc>
            <a:spcBef>
              <a:spcPct val="0"/>
            </a:spcBef>
            <a:spcAft>
              <a:spcPct val="20000"/>
            </a:spcAft>
            <a:buChar char="•"/>
          </a:pPr>
          <a:r>
            <a:rPr lang="en-US" sz="2500" b="1" kern="1200"/>
            <a:t>Ignore looming certainty</a:t>
          </a:r>
          <a:endParaRPr lang="en-US" sz="2500" kern="1200"/>
        </a:p>
        <a:p>
          <a:pPr marL="228600" lvl="1" indent="-228600" algn="l" defTabSz="1111250">
            <a:lnSpc>
              <a:spcPct val="90000"/>
            </a:lnSpc>
            <a:spcBef>
              <a:spcPct val="0"/>
            </a:spcBef>
            <a:spcAft>
              <a:spcPct val="20000"/>
            </a:spcAft>
            <a:buChar char="•"/>
          </a:pPr>
          <a:r>
            <a:rPr lang="en-US" sz="2500" b="1" kern="1200"/>
            <a:t>Hidden &amp; Unseen</a:t>
          </a:r>
          <a:endParaRPr lang="en-US" sz="2500" kern="1200"/>
        </a:p>
        <a:p>
          <a:pPr marL="228600" lvl="1" indent="-228600" algn="l" defTabSz="1111250">
            <a:lnSpc>
              <a:spcPct val="90000"/>
            </a:lnSpc>
            <a:spcBef>
              <a:spcPct val="0"/>
            </a:spcBef>
            <a:spcAft>
              <a:spcPct val="20000"/>
            </a:spcAft>
            <a:buChar char="•"/>
          </a:pPr>
          <a:r>
            <a:rPr lang="en-US" sz="2500" b="1" kern="1200"/>
            <a:t>Not Relevant to Present Everyday Life</a:t>
          </a:r>
          <a:endParaRPr lang="en-US" sz="2500" kern="1200"/>
        </a:p>
        <a:p>
          <a:pPr marL="228600" lvl="1" indent="-228600" algn="l" defTabSz="1111250">
            <a:lnSpc>
              <a:spcPct val="90000"/>
            </a:lnSpc>
            <a:spcBef>
              <a:spcPct val="0"/>
            </a:spcBef>
            <a:spcAft>
              <a:spcPct val="20000"/>
            </a:spcAft>
            <a:buChar char="•"/>
          </a:pPr>
          <a:r>
            <a:rPr lang="en-US" sz="2500" b="1" kern="1200"/>
            <a:t>Relegated to Distant Future</a:t>
          </a:r>
          <a:endParaRPr lang="en-US" sz="2500" kern="1200"/>
        </a:p>
        <a:p>
          <a:pPr marL="228600" lvl="1" indent="-228600" algn="l" defTabSz="1111250">
            <a:lnSpc>
              <a:spcPct val="90000"/>
            </a:lnSpc>
            <a:spcBef>
              <a:spcPct val="0"/>
            </a:spcBef>
            <a:spcAft>
              <a:spcPct val="20000"/>
            </a:spcAft>
            <a:buChar char="•"/>
          </a:pPr>
          <a:r>
            <a:rPr lang="en-US" sz="2500" b="1" kern="1200"/>
            <a:t>Unimportant to the Present</a:t>
          </a:r>
          <a:endParaRPr lang="en-US" sz="2500" kern="1200"/>
        </a:p>
      </dsp:txBody>
      <dsp:txXfrm>
        <a:off x="0" y="2650703"/>
        <a:ext cx="6391275" cy="2583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9C857-22AD-46D4-9E86-AE794B9DD7BE}">
      <dsp:nvSpPr>
        <dsp:cNvPr id="0" name=""/>
        <dsp:cNvSpPr/>
      </dsp:nvSpPr>
      <dsp:spPr>
        <a:xfrm>
          <a:off x="0" y="32304"/>
          <a:ext cx="9625383" cy="88863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a:t>Having no sense of Life’s Purpose – Ignoring Death’s Imminence</a:t>
          </a:r>
          <a:endParaRPr lang="en-US" sz="2400" kern="1200"/>
        </a:p>
      </dsp:txBody>
      <dsp:txXfrm>
        <a:off x="0" y="32304"/>
        <a:ext cx="9625383" cy="888634"/>
      </dsp:txXfrm>
    </dsp:sp>
    <dsp:sp modelId="{BD52C57D-9571-4E1D-8B5A-74BD8E15BA4F}">
      <dsp:nvSpPr>
        <dsp:cNvPr id="0" name=""/>
        <dsp:cNvSpPr/>
      </dsp:nvSpPr>
      <dsp:spPr>
        <a:xfrm>
          <a:off x="0" y="920939"/>
          <a:ext cx="9625383" cy="303048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a:t>Live Life as if the </a:t>
          </a:r>
          <a:r>
            <a:rPr lang="en-US" sz="2400" b="1" i="0" u="sng" kern="1200" dirty="0"/>
            <a:t>world is all there is</a:t>
          </a:r>
          <a:endParaRPr lang="en-US" sz="2400" kern="1200" dirty="0"/>
        </a:p>
        <a:p>
          <a:pPr marL="228600" lvl="1" indent="-228600" algn="l" defTabSz="1066800">
            <a:lnSpc>
              <a:spcPct val="90000"/>
            </a:lnSpc>
            <a:spcBef>
              <a:spcPct val="0"/>
            </a:spcBef>
            <a:spcAft>
              <a:spcPct val="15000"/>
            </a:spcAft>
            <a:buChar char="•"/>
          </a:pPr>
          <a:r>
            <a:rPr lang="en-US" sz="2400" b="1" i="0" kern="1200"/>
            <a:t>Lose Sight of the </a:t>
          </a:r>
          <a:r>
            <a:rPr lang="en-US" sz="2400" b="1" i="0" u="sng" kern="1200"/>
            <a:t>Eternal</a:t>
          </a:r>
          <a:r>
            <a:rPr lang="en-US" sz="2400" b="1" i="0" kern="1200"/>
            <a:t> Spiritual Things that </a:t>
          </a:r>
          <a:r>
            <a:rPr lang="en-US" sz="2400" b="1" i="0" u="sng" kern="1200"/>
            <a:t>Matter</a:t>
          </a:r>
          <a:endParaRPr lang="en-US" sz="2400" kern="1200"/>
        </a:p>
        <a:p>
          <a:pPr marL="228600" lvl="1" indent="-228600" algn="l" defTabSz="1066800">
            <a:lnSpc>
              <a:spcPct val="90000"/>
            </a:lnSpc>
            <a:spcBef>
              <a:spcPct val="0"/>
            </a:spcBef>
            <a:spcAft>
              <a:spcPct val="15000"/>
            </a:spcAft>
            <a:buChar char="•"/>
          </a:pPr>
          <a:r>
            <a:rPr lang="en-US" sz="2400" b="1" i="0" kern="1200" dirty="0"/>
            <a:t>Engage in the </a:t>
          </a:r>
          <a:r>
            <a:rPr lang="en-US" sz="2400" b="1" i="0" u="sng" kern="1200" dirty="0"/>
            <a:t>Temporal</a:t>
          </a:r>
          <a:r>
            <a:rPr lang="en-US" sz="2400" b="1" i="0" kern="1200" dirty="0"/>
            <a:t> Things that </a:t>
          </a:r>
          <a:r>
            <a:rPr lang="en-US" sz="2400" b="1" i="0" u="sng" kern="1200" dirty="0"/>
            <a:t>Don’t Matter</a:t>
          </a:r>
          <a:endParaRPr lang="en-US" sz="2400" kern="1200" dirty="0"/>
        </a:p>
        <a:p>
          <a:pPr marL="228600" lvl="1" indent="-228600" algn="l" defTabSz="1066800">
            <a:lnSpc>
              <a:spcPct val="90000"/>
            </a:lnSpc>
            <a:spcBef>
              <a:spcPct val="0"/>
            </a:spcBef>
            <a:spcAft>
              <a:spcPct val="15000"/>
            </a:spcAft>
            <a:buChar char="•"/>
          </a:pPr>
          <a:r>
            <a:rPr lang="en-US" sz="2400" b="1" i="0" kern="1200"/>
            <a:t>Treat the </a:t>
          </a:r>
          <a:r>
            <a:rPr lang="en-US" sz="2400" b="1" i="0" u="sng" kern="1200"/>
            <a:t>Temporary</a:t>
          </a:r>
          <a:r>
            <a:rPr lang="en-US" sz="2400" b="1" i="0" kern="1200"/>
            <a:t> &amp; Passing Things as </a:t>
          </a:r>
          <a:r>
            <a:rPr lang="en-US" sz="2400" b="1" i="0" u="sng" kern="1200"/>
            <a:t>Eternal</a:t>
          </a:r>
          <a:endParaRPr lang="en-US" sz="2400" kern="1200"/>
        </a:p>
        <a:p>
          <a:pPr marL="228600" lvl="1" indent="-228600" algn="l" defTabSz="1066800">
            <a:lnSpc>
              <a:spcPct val="90000"/>
            </a:lnSpc>
            <a:spcBef>
              <a:spcPct val="0"/>
            </a:spcBef>
            <a:spcAft>
              <a:spcPct val="15000"/>
            </a:spcAft>
            <a:buChar char="•"/>
          </a:pPr>
          <a:r>
            <a:rPr lang="en-US" sz="2400" b="1" i="0" kern="1200" dirty="0"/>
            <a:t>Overlook the Ecclesiastical Message: </a:t>
          </a:r>
          <a:endParaRPr lang="en-US" sz="2400" kern="1200" dirty="0"/>
        </a:p>
        <a:p>
          <a:pPr marL="457200" lvl="2" indent="-228600" algn="l" defTabSz="1066800">
            <a:lnSpc>
              <a:spcPct val="90000"/>
            </a:lnSpc>
            <a:spcBef>
              <a:spcPct val="0"/>
            </a:spcBef>
            <a:spcAft>
              <a:spcPct val="15000"/>
            </a:spcAft>
            <a:buChar char="•"/>
          </a:pPr>
          <a:r>
            <a:rPr lang="en-US" sz="2400" b="1" i="0" kern="1200"/>
            <a:t>Physical Life is </a:t>
          </a:r>
          <a:r>
            <a:rPr lang="en-US" sz="2400" b="1" i="1" kern="1200"/>
            <a:t>Hevel</a:t>
          </a:r>
          <a:r>
            <a:rPr lang="en-US" sz="2400" b="1" i="0" kern="1200"/>
            <a:t>: vapor-smoke-vanity Eccl 1:14; 2:11</a:t>
          </a:r>
          <a:endParaRPr lang="en-US" sz="2400" kern="1200"/>
        </a:p>
        <a:p>
          <a:pPr marL="457200" lvl="2" indent="-228600" algn="l" defTabSz="1066800">
            <a:lnSpc>
              <a:spcPct val="90000"/>
            </a:lnSpc>
            <a:spcBef>
              <a:spcPct val="0"/>
            </a:spcBef>
            <a:spcAft>
              <a:spcPct val="15000"/>
            </a:spcAft>
            <a:buChar char="•"/>
          </a:pPr>
          <a:r>
            <a:rPr lang="en-US" sz="2400" b="1" i="0" kern="1200"/>
            <a:t>Soon vanish – Utterly &amp; Absolutely Forgotten. Ps 103:15-16</a:t>
          </a:r>
          <a:endParaRPr lang="en-US" sz="2400" kern="1200"/>
        </a:p>
      </dsp:txBody>
      <dsp:txXfrm>
        <a:off x="0" y="920939"/>
        <a:ext cx="9625383" cy="3030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535D9-15ED-4493-9CCB-39CD4A822106}">
      <dsp:nvSpPr>
        <dsp:cNvPr id="0" name=""/>
        <dsp:cNvSpPr/>
      </dsp:nvSpPr>
      <dsp:spPr>
        <a:xfrm>
          <a:off x="0" y="58897"/>
          <a:ext cx="10570383" cy="963831"/>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t>Those without faith don’t stand a Chance – Blind - Perish </a:t>
          </a:r>
        </a:p>
        <a:p>
          <a:pPr marL="0" lvl="0" indent="0" algn="l" defTabSz="1066800">
            <a:lnSpc>
              <a:spcPct val="90000"/>
            </a:lnSpc>
            <a:spcBef>
              <a:spcPct val="0"/>
            </a:spcBef>
            <a:spcAft>
              <a:spcPct val="35000"/>
            </a:spcAft>
            <a:buNone/>
          </a:pPr>
          <a:r>
            <a:rPr lang="en-US" sz="2400" b="1" i="0" kern="1200" dirty="0"/>
            <a:t> </a:t>
          </a:r>
          <a:r>
            <a:rPr lang="en-US" sz="1800" b="1" i="0" kern="1200" dirty="0"/>
            <a:t>2 Corinthians 4:4</a:t>
          </a:r>
          <a:endParaRPr lang="en-US" sz="1800" kern="1200" dirty="0"/>
        </a:p>
      </dsp:txBody>
      <dsp:txXfrm>
        <a:off x="47050" y="105947"/>
        <a:ext cx="10476283" cy="869731"/>
      </dsp:txXfrm>
    </dsp:sp>
    <dsp:sp modelId="{D9F70087-BEB5-437A-B00F-E3EA804F5CE1}">
      <dsp:nvSpPr>
        <dsp:cNvPr id="0" name=""/>
        <dsp:cNvSpPr/>
      </dsp:nvSpPr>
      <dsp:spPr>
        <a:xfrm>
          <a:off x="0" y="1036048"/>
          <a:ext cx="10570383" cy="1017179"/>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t>But God’s Children can fall victim to the deception – the lie</a:t>
          </a:r>
          <a:r>
            <a:rPr lang="en-US" sz="500" b="1" i="0" kern="1200" dirty="0"/>
            <a:t>.</a:t>
          </a:r>
          <a:endParaRPr lang="en-US" sz="500" kern="1200" dirty="0"/>
        </a:p>
      </dsp:txBody>
      <dsp:txXfrm>
        <a:off x="49655" y="1085703"/>
        <a:ext cx="10471073" cy="917869"/>
      </dsp:txXfrm>
    </dsp:sp>
    <dsp:sp modelId="{90F8BA7A-D581-4FEC-A4A3-F6BC6DDA42F0}">
      <dsp:nvSpPr>
        <dsp:cNvPr id="0" name=""/>
        <dsp:cNvSpPr/>
      </dsp:nvSpPr>
      <dsp:spPr>
        <a:xfrm>
          <a:off x="0" y="2053227"/>
          <a:ext cx="10570383" cy="2220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61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i="0" kern="1200" dirty="0"/>
            <a:t>Focus on things of world because we Live in the World</a:t>
          </a:r>
          <a:endParaRPr lang="en-US" sz="2400" kern="1200" dirty="0"/>
        </a:p>
        <a:p>
          <a:pPr marL="228600" lvl="1" indent="-228600" algn="l" defTabSz="1066800">
            <a:lnSpc>
              <a:spcPct val="90000"/>
            </a:lnSpc>
            <a:spcBef>
              <a:spcPct val="0"/>
            </a:spcBef>
            <a:spcAft>
              <a:spcPct val="20000"/>
            </a:spcAft>
            <a:buChar char="•"/>
          </a:pPr>
          <a:r>
            <a:rPr lang="en-US" sz="2400" b="1" i="0" kern="1200" dirty="0"/>
            <a:t>Responsibilities-Pressures-Desires Clamor for our attention.</a:t>
          </a:r>
          <a:endParaRPr lang="en-US" sz="2400" kern="1200" dirty="0"/>
        </a:p>
        <a:p>
          <a:pPr marL="457200" lvl="2" indent="-228600" algn="l" defTabSz="1066800">
            <a:lnSpc>
              <a:spcPct val="90000"/>
            </a:lnSpc>
            <a:spcBef>
              <a:spcPct val="0"/>
            </a:spcBef>
            <a:spcAft>
              <a:spcPct val="20000"/>
            </a:spcAft>
            <a:buChar char="•"/>
          </a:pPr>
          <a:r>
            <a:rPr lang="en-US" sz="2400" b="1" i="0" kern="1200" dirty="0"/>
            <a:t>Squeeze out Spiritual Lives – Choke our Souls</a:t>
          </a:r>
          <a:endParaRPr lang="en-US" sz="2400" kern="1200" dirty="0"/>
        </a:p>
        <a:p>
          <a:pPr marL="457200" lvl="2" indent="-228600" algn="l" defTabSz="1066800">
            <a:lnSpc>
              <a:spcPct val="90000"/>
            </a:lnSpc>
            <a:spcBef>
              <a:spcPct val="0"/>
            </a:spcBef>
            <a:spcAft>
              <a:spcPct val="20000"/>
            </a:spcAft>
            <a:buChar char="•"/>
          </a:pPr>
          <a:r>
            <a:rPr lang="en-US" sz="2400" b="1" i="0" kern="1200" dirty="0"/>
            <a:t>Lose sight of what matters eternally – focus on the temporal – not matter</a:t>
          </a:r>
          <a:endParaRPr lang="en-US" sz="2400" kern="1200" dirty="0"/>
        </a:p>
        <a:p>
          <a:pPr marL="457200" lvl="2" indent="-228600" algn="l" defTabSz="1066800">
            <a:lnSpc>
              <a:spcPct val="90000"/>
            </a:lnSpc>
            <a:spcBef>
              <a:spcPct val="0"/>
            </a:spcBef>
            <a:spcAft>
              <a:spcPct val="20000"/>
            </a:spcAft>
            <a:buChar char="•"/>
          </a:pPr>
          <a:r>
            <a:rPr lang="en-US" sz="2400" b="1" i="0" kern="1200" dirty="0"/>
            <a:t>Not Uncommon.  Its normal.  Spiritual Battle.  Ephesians 6:10-18</a:t>
          </a:r>
          <a:endParaRPr lang="en-US" sz="2400" kern="1200" dirty="0"/>
        </a:p>
      </dsp:txBody>
      <dsp:txXfrm>
        <a:off x="0" y="2053227"/>
        <a:ext cx="10570383" cy="2220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5F914-96F3-4D8F-9E7F-34B801272905}">
      <dsp:nvSpPr>
        <dsp:cNvPr id="0" name=""/>
        <dsp:cNvSpPr/>
      </dsp:nvSpPr>
      <dsp:spPr>
        <a:xfrm>
          <a:off x="0" y="393143"/>
          <a:ext cx="6391275" cy="1193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According to Scripture - Why did God put us on Life’s Journey?</a:t>
          </a:r>
          <a:endParaRPr lang="en-US" sz="3000" kern="1200"/>
        </a:p>
      </dsp:txBody>
      <dsp:txXfrm>
        <a:off x="58257" y="451400"/>
        <a:ext cx="6274761" cy="1076886"/>
      </dsp:txXfrm>
    </dsp:sp>
    <dsp:sp modelId="{2933701D-C1B3-4A85-8294-97202CA7A7F2}">
      <dsp:nvSpPr>
        <dsp:cNvPr id="0" name=""/>
        <dsp:cNvSpPr/>
      </dsp:nvSpPr>
      <dsp:spPr>
        <a:xfrm>
          <a:off x="0" y="1672943"/>
          <a:ext cx="6391275" cy="11934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Unlike the World not knowing Meaning of Life</a:t>
          </a:r>
          <a:endParaRPr lang="en-US" sz="3000" kern="1200"/>
        </a:p>
      </dsp:txBody>
      <dsp:txXfrm>
        <a:off x="58257" y="1731200"/>
        <a:ext cx="6274761" cy="1076886"/>
      </dsp:txXfrm>
    </dsp:sp>
    <dsp:sp modelId="{93F86DF7-6C86-4CC2-BBE9-2AB2E3A0FB91}">
      <dsp:nvSpPr>
        <dsp:cNvPr id="0" name=""/>
        <dsp:cNvSpPr/>
      </dsp:nvSpPr>
      <dsp:spPr>
        <a:xfrm>
          <a:off x="0" y="2866343"/>
          <a:ext cx="6391275"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9210" rIns="163576" bIns="29210" numCol="1" spcCol="1270" anchor="t" anchorCtr="0">
          <a:noAutofit/>
        </a:bodyPr>
        <a:lstStyle/>
        <a:p>
          <a:pPr marL="228600" lvl="1" indent="-228600" algn="l" defTabSz="1022350">
            <a:lnSpc>
              <a:spcPct val="90000"/>
            </a:lnSpc>
            <a:spcBef>
              <a:spcPct val="0"/>
            </a:spcBef>
            <a:spcAft>
              <a:spcPct val="20000"/>
            </a:spcAft>
            <a:buChar char="•"/>
          </a:pPr>
          <a:r>
            <a:rPr lang="en-US" sz="2300" b="1" kern="1200"/>
            <a:t>Scripture declares Two Reasons for Creation and Life</a:t>
          </a:r>
          <a:endParaRPr lang="en-US" sz="2300" kern="1200" dirty="0"/>
        </a:p>
        <a:p>
          <a:pPr marL="457200" lvl="2" indent="-228600" algn="l" defTabSz="1022350">
            <a:lnSpc>
              <a:spcPct val="90000"/>
            </a:lnSpc>
            <a:spcBef>
              <a:spcPct val="0"/>
            </a:spcBef>
            <a:spcAft>
              <a:spcPct val="20000"/>
            </a:spcAft>
            <a:buChar char="•"/>
          </a:pPr>
          <a:r>
            <a:rPr lang="en-US" sz="2300" b="1" u="sng" kern="1200"/>
            <a:t>Bring Other Sons into Glory</a:t>
          </a:r>
          <a:r>
            <a:rPr lang="en-US" sz="2300" b="1" kern="1200"/>
            <a:t>.  </a:t>
          </a:r>
          <a:r>
            <a:rPr lang="en-US" sz="1800" b="0" kern="1200"/>
            <a:t>Ephesians1:3-4; Hebrews 2:10</a:t>
          </a:r>
          <a:endParaRPr lang="en-US" sz="1800" b="0" kern="1200" dirty="0"/>
        </a:p>
        <a:p>
          <a:pPr marL="457200" lvl="2" indent="-228600" algn="l" defTabSz="1022350">
            <a:lnSpc>
              <a:spcPct val="90000"/>
            </a:lnSpc>
            <a:spcBef>
              <a:spcPct val="0"/>
            </a:spcBef>
            <a:spcAft>
              <a:spcPct val="20000"/>
            </a:spcAft>
            <a:buChar char="•"/>
          </a:pPr>
          <a:r>
            <a:rPr lang="en-US" sz="2300" b="1" u="sng" kern="1200"/>
            <a:t>Perfection of God’s Children</a:t>
          </a:r>
          <a:r>
            <a:rPr lang="en-US" sz="2300" b="1" kern="1200"/>
            <a:t>. </a:t>
          </a:r>
          <a:r>
            <a:rPr lang="en-US" sz="1800" b="0" kern="1200"/>
            <a:t>Matthew 5:48; 2 Timothy 3:16; Hebrews 12:23; James 1:2-4</a:t>
          </a:r>
          <a:endParaRPr lang="en-US" sz="1800" b="0" kern="1200" dirty="0"/>
        </a:p>
      </dsp:txBody>
      <dsp:txXfrm>
        <a:off x="0" y="2866343"/>
        <a:ext cx="6391275" cy="1987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A59374-C623-4A0B-B400-BF8AC9FD10B0}" type="datetimeFigureOut">
              <a:rPr lang="en-US" smtClean="0"/>
              <a:t>7/25/2021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8762FE-7C22-473F-8720-0F67F502349D}" type="slidenum">
              <a:rPr lang="en-US" smtClean="0"/>
              <a:t>‹#›</a:t>
            </a:fld>
            <a:endParaRPr lang="en-US"/>
          </a:p>
        </p:txBody>
      </p:sp>
    </p:spTree>
    <p:extLst>
      <p:ext uri="{BB962C8B-B14F-4D97-AF65-F5344CB8AC3E}">
        <p14:creationId xmlns:p14="http://schemas.microsoft.com/office/powerpoint/2010/main" val="427832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prepare or minds for the Lord’s Supper, my comments will concern the purpose and meaning of life of which Jesus Christ is the foundation and Chief Corner Stone.  Without Jesus, our lives have no meaning or purpose.  Without Him, we would only have death and the grave.  With Him, we have everything</a:t>
            </a:r>
          </a:p>
        </p:txBody>
      </p:sp>
      <p:sp>
        <p:nvSpPr>
          <p:cNvPr id="4" name="Slide Number Placeholder 3"/>
          <p:cNvSpPr>
            <a:spLocks noGrp="1"/>
          </p:cNvSpPr>
          <p:nvPr>
            <p:ph type="sldNum" sz="quarter" idx="5"/>
          </p:nvPr>
        </p:nvSpPr>
        <p:spPr/>
        <p:txBody>
          <a:bodyPr/>
          <a:lstStyle/>
          <a:p>
            <a:fld id="{348762FE-7C22-473F-8720-0F67F502349D}" type="slidenum">
              <a:rPr lang="en-US" smtClean="0"/>
              <a:t>1</a:t>
            </a:fld>
            <a:endParaRPr lang="en-US"/>
          </a:p>
        </p:txBody>
      </p:sp>
    </p:spTree>
    <p:extLst>
      <p:ext uri="{BB962C8B-B14F-4D97-AF65-F5344CB8AC3E}">
        <p14:creationId xmlns:p14="http://schemas.microsoft.com/office/powerpoint/2010/main" val="3640058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7/25/2021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7/25/2021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7/25/2021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4" name="Picture 3">
            <a:extLst>
              <a:ext uri="{FF2B5EF4-FFF2-40B4-BE49-F238E27FC236}">
                <a16:creationId xmlns:a16="http://schemas.microsoft.com/office/drawing/2014/main" id="{2BD5F673-9118-441B-A874-38D146DCF4A8}"/>
              </a:ext>
            </a:extLst>
          </p:cNvPr>
          <p:cNvPicPr>
            <a:picLocks noChangeAspect="1"/>
          </p:cNvPicPr>
          <p:nvPr/>
        </p:nvPicPr>
        <p:blipFill rotWithShape="1">
          <a:blip r:embed="rId3">
            <a:alphaModFix amt="35000"/>
          </a:blip>
          <a:srcRect t="19868" r="-1" b="21404"/>
          <a:stretch/>
        </p:blipFill>
        <p:spPr>
          <a:xfrm>
            <a:off x="474133" y="474133"/>
            <a:ext cx="11243734" cy="5909733"/>
          </a:xfrm>
          <a:prstGeom prst="rect">
            <a:avLst/>
          </a:prstGeom>
        </p:spPr>
      </p:pic>
      <p:sp>
        <p:nvSpPr>
          <p:cNvPr id="2" name="Title 1">
            <a:extLst>
              <a:ext uri="{FF2B5EF4-FFF2-40B4-BE49-F238E27FC236}">
                <a16:creationId xmlns:a16="http://schemas.microsoft.com/office/drawing/2014/main" id="{9FE72818-7128-4B4F-97A7-1D9AF93127AE}"/>
              </a:ext>
            </a:extLst>
          </p:cNvPr>
          <p:cNvSpPr>
            <a:spLocks noGrp="1"/>
          </p:cNvSpPr>
          <p:nvPr>
            <p:ph type="ctrTitle"/>
          </p:nvPr>
        </p:nvSpPr>
        <p:spPr>
          <a:xfrm>
            <a:off x="1154954" y="2099733"/>
            <a:ext cx="8827245" cy="2677648"/>
          </a:xfrm>
        </p:spPr>
        <p:txBody>
          <a:bodyPr>
            <a:normAutofit/>
          </a:bodyPr>
          <a:lstStyle/>
          <a:p>
            <a:r>
              <a:rPr lang="en-US" b="1">
                <a:solidFill>
                  <a:srgbClr val="FFFFFF"/>
                </a:solidFill>
              </a:rPr>
              <a:t>Lord’s Supper</a:t>
            </a:r>
          </a:p>
        </p:txBody>
      </p:sp>
      <p:sp>
        <p:nvSpPr>
          <p:cNvPr id="3" name="Subtitle 2">
            <a:extLst>
              <a:ext uri="{FF2B5EF4-FFF2-40B4-BE49-F238E27FC236}">
                <a16:creationId xmlns:a16="http://schemas.microsoft.com/office/drawing/2014/main" id="{A78B6688-BB43-44DA-ABF3-FD324B9EB646}"/>
              </a:ext>
            </a:extLst>
          </p:cNvPr>
          <p:cNvSpPr>
            <a:spLocks noGrp="1"/>
          </p:cNvSpPr>
          <p:nvPr>
            <p:ph type="subTitle" idx="1"/>
          </p:nvPr>
        </p:nvSpPr>
        <p:spPr>
          <a:xfrm>
            <a:off x="1154954" y="4777380"/>
            <a:ext cx="8827245" cy="861420"/>
          </a:xfrm>
        </p:spPr>
        <p:txBody>
          <a:bodyPr>
            <a:normAutofit/>
          </a:bodyPr>
          <a:lstStyle/>
          <a:p>
            <a:r>
              <a:rPr lang="en-US" b="1" dirty="0">
                <a:solidFill>
                  <a:srgbClr val="FFFFFF"/>
                </a:solidFill>
              </a:rPr>
              <a:t>The Purpose and Meaning of Life</a:t>
            </a:r>
          </a:p>
          <a:p>
            <a:r>
              <a:rPr lang="en-US" b="1" dirty="0">
                <a:solidFill>
                  <a:srgbClr val="FFFFFF"/>
                </a:solidFill>
              </a:rPr>
              <a:t>Jesus Christ is The Foundation</a:t>
            </a:r>
          </a:p>
        </p:txBody>
      </p:sp>
      <p:sp>
        <p:nvSpPr>
          <p:cNvPr id="16" name="Rectangle 12">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357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658F9FE-3F50-4F76-BA82-0EBC90BDF674}"/>
              </a:ext>
            </a:extLst>
          </p:cNvPr>
          <p:cNvSpPr>
            <a:spLocks noGrp="1"/>
          </p:cNvSpPr>
          <p:nvPr>
            <p:ph type="title"/>
          </p:nvPr>
        </p:nvSpPr>
        <p:spPr>
          <a:xfrm>
            <a:off x="1154954" y="973668"/>
            <a:ext cx="8761413" cy="706964"/>
          </a:xfrm>
        </p:spPr>
        <p:txBody>
          <a:bodyPr>
            <a:normAutofit/>
          </a:bodyPr>
          <a:lstStyle/>
          <a:p>
            <a:r>
              <a:rPr lang="en-US" sz="3300" b="1">
                <a:solidFill>
                  <a:srgbClr val="FFFFFF"/>
                </a:solidFill>
              </a:rPr>
              <a:t>World’s Perspective – Destination Paradox</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DEAD683-A323-4D4B-8590-4FF2A4F098E1}"/>
              </a:ext>
            </a:extLst>
          </p:cNvPr>
          <p:cNvGraphicFramePr>
            <a:graphicFrameLocks noGrp="1"/>
          </p:cNvGraphicFramePr>
          <p:nvPr>
            <p:ph idx="1"/>
            <p:extLst>
              <p:ext uri="{D42A27DB-BD31-4B8C-83A1-F6EECF244321}">
                <p14:modId xmlns:p14="http://schemas.microsoft.com/office/powerpoint/2010/main" val="3521415370"/>
              </p:ext>
            </p:extLst>
          </p:nvPr>
        </p:nvGraphicFramePr>
        <p:xfrm>
          <a:off x="784910" y="1625600"/>
          <a:ext cx="10570383" cy="433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3853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35AAC3DF-5F17-4265-A220-B28A3BE1FC3A}"/>
              </a:ext>
            </a:extLst>
          </p:cNvPr>
          <p:cNvSpPr>
            <a:spLocks noGrp="1"/>
          </p:cNvSpPr>
          <p:nvPr>
            <p:ph type="title"/>
          </p:nvPr>
        </p:nvSpPr>
        <p:spPr>
          <a:xfrm>
            <a:off x="836247" y="1085549"/>
            <a:ext cx="3430947" cy="4686903"/>
          </a:xfrm>
        </p:spPr>
        <p:txBody>
          <a:bodyPr anchor="ctr">
            <a:normAutofit/>
          </a:bodyPr>
          <a:lstStyle/>
          <a:p>
            <a:pPr algn="r"/>
            <a:r>
              <a:rPr lang="en-US" sz="3300" b="1">
                <a:solidFill>
                  <a:schemeClr val="tx1"/>
                </a:solidFill>
              </a:rPr>
              <a:t>The Apostle Paul’s Admonishment</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320548-F11A-4D29-846D-CCD54A9472DE}"/>
              </a:ext>
            </a:extLst>
          </p:cNvPr>
          <p:cNvSpPr>
            <a:spLocks noGrp="1"/>
          </p:cNvSpPr>
          <p:nvPr>
            <p:ph idx="1"/>
          </p:nvPr>
        </p:nvSpPr>
        <p:spPr>
          <a:xfrm>
            <a:off x="5041399" y="1085549"/>
            <a:ext cx="5579707" cy="4686903"/>
          </a:xfrm>
        </p:spPr>
        <p:txBody>
          <a:bodyPr anchor="ctr">
            <a:normAutofit/>
          </a:bodyPr>
          <a:lstStyle/>
          <a:p>
            <a:pPr marL="0" indent="0">
              <a:buNone/>
            </a:pPr>
            <a:endParaRPr lang="en-US" dirty="0">
              <a:solidFill>
                <a:schemeClr val="tx1"/>
              </a:solidFill>
            </a:endParaRPr>
          </a:p>
          <a:p>
            <a:pPr marL="0" indent="0">
              <a:buNone/>
            </a:pPr>
            <a:r>
              <a:rPr lang="en-US" sz="2800" b="1" dirty="0">
                <a:solidFill>
                  <a:schemeClr val="tx1"/>
                </a:solidFill>
                <a:effectLst/>
                <a:ea typeface="Times New Roman" panose="02020603050405020304" pitchFamily="18" charset="0"/>
                <a:cs typeface="Times New Roman" panose="02020603050405020304" pitchFamily="18" charset="0"/>
              </a:rPr>
              <a:t>1 John 2:15-17 </a:t>
            </a:r>
            <a:r>
              <a:rPr lang="en-US" sz="2800" b="1" u="sng" dirty="0">
                <a:solidFill>
                  <a:schemeClr val="tx1"/>
                </a:solidFill>
                <a:effectLst/>
                <a:ea typeface="Times New Roman" panose="02020603050405020304" pitchFamily="18" charset="0"/>
                <a:cs typeface="Times New Roman" panose="02020603050405020304" pitchFamily="18" charset="0"/>
              </a:rPr>
              <a:t>Do not love the world</a:t>
            </a:r>
            <a:r>
              <a:rPr lang="en-US" sz="2800" dirty="0">
                <a:solidFill>
                  <a:schemeClr val="tx1"/>
                </a:solidFill>
                <a:effectLst/>
                <a:ea typeface="Times New Roman" panose="02020603050405020304" pitchFamily="18" charset="0"/>
                <a:cs typeface="Times New Roman" panose="02020603050405020304" pitchFamily="18" charset="0"/>
              </a:rPr>
              <a:t> nor the </a:t>
            </a:r>
            <a:r>
              <a:rPr lang="en-US" sz="2800" b="1" u="sng" dirty="0">
                <a:solidFill>
                  <a:schemeClr val="tx1"/>
                </a:solidFill>
                <a:effectLst/>
                <a:ea typeface="Times New Roman" panose="02020603050405020304" pitchFamily="18" charset="0"/>
                <a:cs typeface="Times New Roman" panose="02020603050405020304" pitchFamily="18" charset="0"/>
              </a:rPr>
              <a:t>things in the world</a:t>
            </a:r>
            <a:r>
              <a:rPr lang="en-US" sz="2800" dirty="0">
                <a:solidFill>
                  <a:schemeClr val="tx1"/>
                </a:solidFill>
                <a:effectLst/>
                <a:ea typeface="Times New Roman" panose="02020603050405020304" pitchFamily="18" charset="0"/>
                <a:cs typeface="Times New Roman" panose="02020603050405020304" pitchFamily="18" charset="0"/>
              </a:rPr>
              <a:t>. …</a:t>
            </a:r>
            <a:r>
              <a:rPr lang="en-US" sz="2800" baseline="30000" dirty="0">
                <a:solidFill>
                  <a:schemeClr val="tx1"/>
                </a:solidFill>
                <a:effectLst/>
                <a:ea typeface="Times New Roman" panose="02020603050405020304" pitchFamily="18" charset="0"/>
                <a:cs typeface="Times New Roman" panose="02020603050405020304" pitchFamily="18" charset="0"/>
              </a:rPr>
              <a:t>17 </a:t>
            </a:r>
            <a:r>
              <a:rPr lang="en-US" sz="2800" dirty="0">
                <a:solidFill>
                  <a:schemeClr val="tx1"/>
                </a:solidFill>
                <a:effectLst/>
                <a:ea typeface="Times New Roman" panose="02020603050405020304" pitchFamily="18" charset="0"/>
                <a:cs typeface="Times New Roman" panose="02020603050405020304" pitchFamily="18" charset="0"/>
              </a:rPr>
              <a:t> The </a:t>
            </a:r>
            <a:r>
              <a:rPr lang="en-US" sz="2800" b="1" u="sng" dirty="0">
                <a:solidFill>
                  <a:schemeClr val="tx1"/>
                </a:solidFill>
                <a:effectLst/>
                <a:ea typeface="Times New Roman" panose="02020603050405020304" pitchFamily="18" charset="0"/>
                <a:cs typeface="Times New Roman" panose="02020603050405020304" pitchFamily="18" charset="0"/>
              </a:rPr>
              <a:t>world is passing away</a:t>
            </a:r>
            <a:r>
              <a:rPr lang="en-US" sz="2800" dirty="0">
                <a:solidFill>
                  <a:schemeClr val="tx1"/>
                </a:solidFill>
                <a:effectLst/>
                <a:ea typeface="Times New Roman" panose="02020603050405020304" pitchFamily="18" charset="0"/>
                <a:cs typeface="Times New Roman" panose="02020603050405020304" pitchFamily="18" charset="0"/>
              </a:rPr>
              <a:t>, and </a:t>
            </a:r>
            <a:r>
              <a:rPr lang="en-US" sz="2800" i="1" dirty="0">
                <a:solidFill>
                  <a:schemeClr val="tx1"/>
                </a:solidFill>
                <a:effectLst/>
                <a:ea typeface="Times New Roman" panose="02020603050405020304" pitchFamily="18" charset="0"/>
                <a:cs typeface="Times New Roman" panose="02020603050405020304" pitchFamily="18" charset="0"/>
              </a:rPr>
              <a:t>also</a:t>
            </a:r>
            <a:r>
              <a:rPr lang="en-US" sz="2800" dirty="0">
                <a:solidFill>
                  <a:schemeClr val="tx1"/>
                </a:solidFill>
                <a:effectLst/>
                <a:ea typeface="Times New Roman" panose="02020603050405020304" pitchFamily="18" charset="0"/>
                <a:cs typeface="Times New Roman" panose="02020603050405020304" pitchFamily="18" charset="0"/>
              </a:rPr>
              <a:t> its lusts; but the one who does the will of God </a:t>
            </a:r>
            <a:r>
              <a:rPr lang="en-US" sz="2800" b="1" u="sng" dirty="0">
                <a:solidFill>
                  <a:schemeClr val="tx1"/>
                </a:solidFill>
                <a:effectLst/>
                <a:ea typeface="Times New Roman" panose="02020603050405020304" pitchFamily="18" charset="0"/>
                <a:cs typeface="Times New Roman" panose="02020603050405020304" pitchFamily="18" charset="0"/>
              </a:rPr>
              <a:t>lives forever</a:t>
            </a:r>
            <a:r>
              <a:rPr lang="en-US" sz="2800" dirty="0">
                <a:solidFill>
                  <a:schemeClr val="tx1"/>
                </a:solidFill>
                <a:effectLst/>
                <a:ea typeface="Times New Roman" panose="02020603050405020304" pitchFamily="18" charset="0"/>
                <a:cs typeface="Times New Roman" panose="02020603050405020304" pitchFamily="18" charset="0"/>
              </a:rPr>
              <a:t>. </a:t>
            </a:r>
            <a:endParaRPr lang="en-US" sz="2800" dirty="0">
              <a:solidFill>
                <a:schemeClr val="tx1"/>
              </a:solidFill>
              <a:effectLst/>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330254148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5AAC3DF-5F17-4265-A220-B28A3BE1FC3A}"/>
              </a:ext>
            </a:extLst>
          </p:cNvPr>
          <p:cNvSpPr>
            <a:spLocks noGrp="1"/>
          </p:cNvSpPr>
          <p:nvPr>
            <p:ph type="title"/>
          </p:nvPr>
        </p:nvSpPr>
        <p:spPr>
          <a:xfrm>
            <a:off x="1154954" y="855482"/>
            <a:ext cx="8761413" cy="898674"/>
          </a:xfrm>
        </p:spPr>
        <p:txBody>
          <a:bodyPr anchor="b">
            <a:normAutofit/>
          </a:bodyPr>
          <a:lstStyle/>
          <a:p>
            <a:pPr>
              <a:lnSpc>
                <a:spcPct val="90000"/>
              </a:lnSpc>
            </a:pPr>
            <a:r>
              <a:rPr lang="en-US" sz="2800" b="1">
                <a:solidFill>
                  <a:schemeClr val="tx2"/>
                </a:solidFill>
              </a:rPr>
              <a:t>Scriptural Perspective on Life’s Journey: How?</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3320548-F11A-4D29-846D-CCD54A9472DE}"/>
              </a:ext>
            </a:extLst>
          </p:cNvPr>
          <p:cNvSpPr>
            <a:spLocks noGrp="1"/>
          </p:cNvSpPr>
          <p:nvPr>
            <p:ph idx="1"/>
          </p:nvPr>
        </p:nvSpPr>
        <p:spPr>
          <a:xfrm>
            <a:off x="1154954" y="2079173"/>
            <a:ext cx="9805893" cy="4052686"/>
          </a:xfrm>
        </p:spPr>
        <p:txBody>
          <a:bodyPr anchor="ctr">
            <a:normAutofit/>
          </a:bodyPr>
          <a:lstStyle/>
          <a:p>
            <a:pPr marL="0" indent="0">
              <a:buNone/>
            </a:pPr>
            <a:r>
              <a:rPr lang="en-US" sz="2000" b="1" dirty="0">
                <a:solidFill>
                  <a:schemeClr val="tx1"/>
                </a:solidFill>
              </a:rPr>
              <a:t>According to Scripture - How did we get on Life’s Journey?</a:t>
            </a:r>
          </a:p>
          <a:p>
            <a:pPr marL="0" indent="0">
              <a:buNone/>
            </a:pPr>
            <a:endParaRPr lang="en-US" sz="2000" b="1" dirty="0">
              <a:solidFill>
                <a:schemeClr val="tx1"/>
              </a:solidFill>
              <a:effectLst/>
              <a:ea typeface="Times New Roman" panose="02020603050405020304" pitchFamily="18" charset="0"/>
              <a:cs typeface="Times New Roman" panose="02020603050405020304" pitchFamily="18" charset="0"/>
            </a:endParaRPr>
          </a:p>
          <a:p>
            <a:r>
              <a:rPr lang="en-US" sz="2000" b="1" dirty="0">
                <a:solidFill>
                  <a:schemeClr val="tx1"/>
                </a:solidFill>
                <a:effectLst/>
                <a:ea typeface="Times New Roman" panose="02020603050405020304" pitchFamily="18" charset="0"/>
                <a:cs typeface="Times New Roman" panose="02020603050405020304" pitchFamily="18" charset="0"/>
              </a:rPr>
              <a:t>Unlike the World not knowing how Existence and Life began</a:t>
            </a:r>
          </a:p>
          <a:p>
            <a:pPr marL="0" indent="0">
              <a:buNone/>
            </a:pPr>
            <a:endParaRPr lang="en-US" sz="2000" b="1" dirty="0">
              <a:solidFill>
                <a:schemeClr val="tx1"/>
              </a:solidFill>
              <a:effectLst/>
              <a:ea typeface="Times New Roman" panose="02020603050405020304" pitchFamily="18" charset="0"/>
              <a:cs typeface="Times New Roman" panose="02020603050405020304" pitchFamily="18" charset="0"/>
            </a:endParaRPr>
          </a:p>
          <a:p>
            <a:pPr marL="514350" indent="-457200">
              <a:spcBef>
                <a:spcPts val="0"/>
              </a:spcBef>
            </a:pPr>
            <a:r>
              <a:rPr lang="en-US" sz="2000" b="1" dirty="0">
                <a:solidFill>
                  <a:schemeClr val="tx1"/>
                </a:solidFill>
                <a:ea typeface="Calibri" panose="020F0502020204030204" pitchFamily="34" charset="0"/>
                <a:cs typeface="Times New Roman" panose="02020603050405020304" pitchFamily="18" charset="0"/>
              </a:rPr>
              <a:t>S</a:t>
            </a:r>
            <a:r>
              <a:rPr lang="en-US" sz="2000" b="1" dirty="0">
                <a:solidFill>
                  <a:schemeClr val="tx1"/>
                </a:solidFill>
                <a:effectLst/>
                <a:ea typeface="Calibri" panose="020F0502020204030204" pitchFamily="34" charset="0"/>
                <a:cs typeface="Times New Roman" panose="02020603050405020304" pitchFamily="18" charset="0"/>
              </a:rPr>
              <a:t>cripture declares God created - Everything:</a:t>
            </a:r>
          </a:p>
          <a:p>
            <a:pPr lvl="1">
              <a:spcBef>
                <a:spcPts val="0"/>
              </a:spcBef>
            </a:pPr>
            <a:r>
              <a:rPr lang="en-US" sz="2000" b="1" dirty="0">
                <a:solidFill>
                  <a:schemeClr val="tx1"/>
                </a:solidFill>
                <a:effectLst/>
                <a:ea typeface="Calibri" panose="020F0502020204030204" pitchFamily="34" charset="0"/>
                <a:cs typeface="Times New Roman" panose="02020603050405020304" pitchFamily="18" charset="0"/>
              </a:rPr>
              <a:t>All of Existence</a:t>
            </a:r>
            <a:r>
              <a:rPr lang="en-US" sz="2000" dirty="0">
                <a:solidFill>
                  <a:schemeClr val="tx1"/>
                </a:solidFill>
                <a:effectLst/>
                <a:ea typeface="Calibri" panose="020F0502020204030204" pitchFamily="34" charset="0"/>
                <a:cs typeface="Times New Roman" panose="02020603050405020304" pitchFamily="18" charset="0"/>
              </a:rPr>
              <a:t>.  </a:t>
            </a:r>
            <a:r>
              <a:rPr lang="en-US" dirty="0">
                <a:solidFill>
                  <a:schemeClr val="tx1"/>
                </a:solidFill>
                <a:effectLst/>
                <a:ea typeface="Calibri" panose="020F0502020204030204" pitchFamily="34" charset="0"/>
                <a:cs typeface="Times New Roman" panose="02020603050405020304" pitchFamily="18" charset="0"/>
              </a:rPr>
              <a:t>Genesis chapters 1-2; Colossians 1:16; Revelation 4:7</a:t>
            </a:r>
          </a:p>
          <a:p>
            <a:pPr lvl="1">
              <a:spcBef>
                <a:spcPts val="0"/>
              </a:spcBef>
            </a:pPr>
            <a:r>
              <a:rPr lang="en-US" sz="2000" b="1" dirty="0">
                <a:solidFill>
                  <a:schemeClr val="tx1"/>
                </a:solidFill>
                <a:effectLst/>
                <a:ea typeface="Calibri" panose="020F0502020204030204" pitchFamily="34" charset="0"/>
                <a:cs typeface="Times New Roman" panose="02020603050405020304" pitchFamily="18" charset="0"/>
              </a:rPr>
              <a:t>All life</a:t>
            </a:r>
            <a:r>
              <a:rPr lang="en-US" sz="2000" dirty="0">
                <a:solidFill>
                  <a:schemeClr val="tx1"/>
                </a:solidFill>
                <a:effectLst/>
                <a:ea typeface="Calibri" panose="020F0502020204030204" pitchFamily="34" charset="0"/>
                <a:cs typeface="Times New Roman" panose="02020603050405020304" pitchFamily="18" charset="0"/>
              </a:rPr>
              <a:t>.  </a:t>
            </a:r>
            <a:r>
              <a:rPr lang="en-US" dirty="0">
                <a:solidFill>
                  <a:schemeClr val="tx1"/>
                </a:solidFill>
                <a:effectLst/>
                <a:ea typeface="Calibri" panose="020F0502020204030204" pitchFamily="34" charset="0"/>
                <a:cs typeface="Times New Roman" panose="02020603050405020304" pitchFamily="18" charset="0"/>
              </a:rPr>
              <a:t>Genesis 1-2; Psalms 139:13; 119:73; Isaiah 43:7; 44:2, 24; Jeremiah 1:5; Ephesians 2:10</a:t>
            </a:r>
          </a:p>
          <a:p>
            <a:pPr marL="457200" lvl="1" indent="0">
              <a:spcBef>
                <a:spcPts val="0"/>
              </a:spcBef>
              <a:buNone/>
            </a:pPr>
            <a:endParaRPr lang="en-US" b="1"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000" b="1" dirty="0">
                <a:solidFill>
                  <a:schemeClr val="tx1"/>
                </a:solidFill>
                <a:ea typeface="Calibri" panose="020F0502020204030204" pitchFamily="34" charset="0"/>
                <a:cs typeface="Times New Roman" panose="02020603050405020304" pitchFamily="18" charset="0"/>
              </a:rPr>
              <a:t>Why is it easier to believe the Void of Nothingness is our Creator?</a:t>
            </a:r>
            <a:endParaRPr lang="en-US" sz="2000" b="1" dirty="0">
              <a:solidFill>
                <a:schemeClr val="tx1"/>
              </a:solidFill>
              <a:effectLst/>
              <a:ea typeface="Calibri" panose="020F0502020204030204" pitchFamily="34" charset="0"/>
              <a:cs typeface="Times New Roman" panose="02020603050405020304" pitchFamily="18" charset="0"/>
            </a:endParaRPr>
          </a:p>
          <a:p>
            <a:pPr marL="0" indent="0">
              <a:buNone/>
            </a:pP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60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5AAC3DF-5F17-4265-A220-B28A3BE1FC3A}"/>
              </a:ext>
            </a:extLst>
          </p:cNvPr>
          <p:cNvSpPr>
            <a:spLocks noGrp="1"/>
          </p:cNvSpPr>
          <p:nvPr>
            <p:ph type="title"/>
          </p:nvPr>
        </p:nvSpPr>
        <p:spPr>
          <a:xfrm>
            <a:off x="1154955" y="973667"/>
            <a:ext cx="2942210" cy="4833745"/>
          </a:xfrm>
        </p:spPr>
        <p:txBody>
          <a:bodyPr>
            <a:normAutofit/>
          </a:bodyPr>
          <a:lstStyle/>
          <a:p>
            <a:r>
              <a:rPr lang="en-US" b="1" dirty="0">
                <a:solidFill>
                  <a:srgbClr val="EBEBEB"/>
                </a:solidFill>
              </a:rPr>
              <a:t>Scriptural Perspective on Life’s Journey:</a:t>
            </a:r>
            <a:br>
              <a:rPr lang="en-US" b="1" dirty="0">
                <a:solidFill>
                  <a:srgbClr val="EBEBEB"/>
                </a:solidFill>
              </a:rPr>
            </a:br>
            <a:br>
              <a:rPr lang="en-US" b="1" dirty="0">
                <a:solidFill>
                  <a:srgbClr val="EBEBEB"/>
                </a:solidFill>
              </a:rPr>
            </a:br>
            <a:r>
              <a:rPr lang="en-US" b="1" dirty="0">
                <a:solidFill>
                  <a:srgbClr val="EBEBEB"/>
                </a:solidFill>
              </a:rPr>
              <a:t>Why?  </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93DFB7E-9180-4890-9996-D7447E44BDB1}"/>
              </a:ext>
            </a:extLst>
          </p:cNvPr>
          <p:cNvGraphicFramePr>
            <a:graphicFrameLocks noGrp="1"/>
          </p:cNvGraphicFramePr>
          <p:nvPr>
            <p:ph idx="1"/>
            <p:extLst>
              <p:ext uri="{D42A27DB-BD31-4B8C-83A1-F6EECF244321}">
                <p14:modId xmlns:p14="http://schemas.microsoft.com/office/powerpoint/2010/main" val="310382484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44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6F9C7F0-6F5F-40EF-BEB2-362DB9089071}"/>
              </a:ext>
            </a:extLst>
          </p:cNvPr>
          <p:cNvSpPr>
            <a:spLocks noGrp="1"/>
          </p:cNvSpPr>
          <p:nvPr>
            <p:ph type="title"/>
          </p:nvPr>
        </p:nvSpPr>
        <p:spPr>
          <a:xfrm>
            <a:off x="1128166" y="821095"/>
            <a:ext cx="9230185" cy="1069909"/>
          </a:xfrm>
        </p:spPr>
        <p:txBody>
          <a:bodyPr>
            <a:normAutofit/>
          </a:bodyPr>
          <a:lstStyle/>
          <a:p>
            <a:pPr algn="r"/>
            <a:r>
              <a:rPr lang="en-US" b="1">
                <a:solidFill>
                  <a:schemeClr val="tx1"/>
                </a:solidFill>
              </a:rPr>
              <a:t>Scriptural Perspective on Life’s Journey</a:t>
            </a:r>
            <a:endParaRPr lang="en-US">
              <a:solidFill>
                <a:schemeClr val="tx1"/>
              </a:solidFill>
            </a:endParaRPr>
          </a:p>
        </p:txBody>
      </p:sp>
      <p:sp>
        <p:nvSpPr>
          <p:cNvPr id="3" name="Content Placeholder 2">
            <a:extLst>
              <a:ext uri="{FF2B5EF4-FFF2-40B4-BE49-F238E27FC236}">
                <a16:creationId xmlns:a16="http://schemas.microsoft.com/office/drawing/2014/main" id="{41880410-D7F0-40B1-B129-7B3BECAE09F7}"/>
              </a:ext>
            </a:extLst>
          </p:cNvPr>
          <p:cNvSpPr>
            <a:spLocks noGrp="1"/>
          </p:cNvSpPr>
          <p:nvPr>
            <p:ph idx="1"/>
          </p:nvPr>
        </p:nvSpPr>
        <p:spPr>
          <a:xfrm>
            <a:off x="1128166" y="2202025"/>
            <a:ext cx="9049763" cy="3508310"/>
          </a:xfrm>
        </p:spPr>
        <p:txBody>
          <a:bodyPr anchor="t">
            <a:normAutofit/>
          </a:bodyPr>
          <a:lstStyle/>
          <a:p>
            <a:pPr marL="0" marR="0" indent="0">
              <a:spcBef>
                <a:spcPts val="0"/>
              </a:spcBef>
              <a:spcAft>
                <a:spcPts val="0"/>
              </a:spcAft>
              <a:buNone/>
            </a:pPr>
            <a:r>
              <a:rPr lang="en-US" sz="2400" dirty="0">
                <a:solidFill>
                  <a:schemeClr val="tx1"/>
                </a:solidFill>
                <a:ea typeface="Calibri" panose="020F0502020204030204" pitchFamily="34" charset="0"/>
                <a:cs typeface="Times New Roman" panose="02020603050405020304" pitchFamily="18" charset="0"/>
              </a:rPr>
              <a:t>L</a:t>
            </a:r>
            <a:r>
              <a:rPr lang="en-US" sz="2400" dirty="0">
                <a:solidFill>
                  <a:schemeClr val="tx1"/>
                </a:solidFill>
                <a:effectLst/>
                <a:ea typeface="Calibri" panose="020F0502020204030204" pitchFamily="34" charset="0"/>
                <a:cs typeface="Times New Roman" panose="02020603050405020304" pitchFamily="18" charset="0"/>
              </a:rPr>
              <a:t>ife’s journey fulfills God’s dual purposes: Choosing and Perfecting His sons.  </a:t>
            </a:r>
          </a:p>
          <a:p>
            <a:pPr marL="0" marR="0" indent="0">
              <a:spcBef>
                <a:spcPts val="0"/>
              </a:spcBef>
              <a:spcAft>
                <a:spcPts val="0"/>
              </a:spcAft>
              <a:buNone/>
            </a:pPr>
            <a:endParaRPr lang="en-US" sz="2400" dirty="0">
              <a:solidFill>
                <a:schemeClr val="tx1"/>
              </a:solidFill>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solidFill>
                  <a:schemeClr val="tx1"/>
                </a:solidFill>
                <a:effectLst/>
                <a:ea typeface="Calibri" panose="020F0502020204030204" pitchFamily="34" charset="0"/>
                <a:cs typeface="Times New Roman" panose="02020603050405020304" pitchFamily="18" charset="0"/>
              </a:rPr>
              <a:t>Therefore, this life is comprised of two parts:</a:t>
            </a:r>
          </a:p>
          <a:p>
            <a:pPr marL="0" marR="0" indent="0">
              <a:spcBef>
                <a:spcPts val="0"/>
              </a:spcBef>
              <a:spcAft>
                <a:spcPts val="0"/>
              </a:spcAft>
              <a:buNone/>
            </a:pPr>
            <a:endParaRPr lang="en-US" sz="2400" dirty="0">
              <a:solidFill>
                <a:schemeClr val="tx1"/>
              </a:solidFill>
              <a:effectLst/>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solidFill>
                  <a:schemeClr val="tx1"/>
                </a:solidFill>
                <a:effectLst/>
                <a:ea typeface="Calibri" panose="020F0502020204030204" pitchFamily="34" charset="0"/>
                <a:cs typeface="Times New Roman" panose="02020603050405020304" pitchFamily="18" charset="0"/>
              </a:rPr>
              <a:t>A journey </a:t>
            </a:r>
            <a:r>
              <a:rPr lang="en-US" sz="2400" b="1" u="sng" dirty="0">
                <a:solidFill>
                  <a:schemeClr val="tx1"/>
                </a:solidFill>
                <a:effectLst/>
                <a:ea typeface="Calibri" panose="020F0502020204030204" pitchFamily="34" charset="0"/>
                <a:cs typeface="Times New Roman" panose="02020603050405020304" pitchFamily="18" charset="0"/>
              </a:rPr>
              <a:t>to Christ</a:t>
            </a:r>
            <a:r>
              <a:rPr lang="en-US" sz="2400" dirty="0">
                <a:solidFill>
                  <a:schemeClr val="tx1"/>
                </a:solidFill>
                <a:effectLst/>
                <a:ea typeface="Calibri" panose="020F0502020204030204" pitchFamily="34" charset="0"/>
                <a:cs typeface="Times New Roman" panose="02020603050405020304" pitchFamily="18" charset="0"/>
              </a:rPr>
              <a:t> by which God </a:t>
            </a:r>
            <a:r>
              <a:rPr lang="en-US" sz="2400" b="1" u="sng" dirty="0">
                <a:solidFill>
                  <a:schemeClr val="tx1"/>
                </a:solidFill>
                <a:effectLst/>
                <a:ea typeface="Calibri" panose="020F0502020204030204" pitchFamily="34" charset="0"/>
                <a:cs typeface="Times New Roman" panose="02020603050405020304" pitchFamily="18" charset="0"/>
              </a:rPr>
              <a:t>chooses</a:t>
            </a:r>
            <a:r>
              <a:rPr lang="en-US" sz="2400" dirty="0">
                <a:solidFill>
                  <a:schemeClr val="tx1"/>
                </a:solidFill>
                <a:effectLst/>
                <a:ea typeface="Calibri" panose="020F0502020204030204" pitchFamily="34" charset="0"/>
                <a:cs typeface="Times New Roman" panose="02020603050405020304" pitchFamily="18" charset="0"/>
              </a:rPr>
              <a:t> His sons.</a:t>
            </a:r>
          </a:p>
          <a:p>
            <a:pPr marL="228600" marR="0">
              <a:spcBef>
                <a:spcPts val="0"/>
              </a:spcBef>
              <a:spcAft>
                <a:spcPts val="0"/>
              </a:spcAft>
            </a:pPr>
            <a:r>
              <a:rPr lang="en-US" sz="2400" dirty="0">
                <a:solidFill>
                  <a:schemeClr val="tx1"/>
                </a:solidFill>
                <a:effectLst/>
                <a:ea typeface="Calibri" panose="020F0502020204030204" pitchFamily="34" charset="0"/>
                <a:cs typeface="Times New Roman" panose="02020603050405020304" pitchFamily="18" charset="0"/>
              </a:rPr>
              <a:t>A journey </a:t>
            </a:r>
            <a:r>
              <a:rPr lang="en-US" sz="2400" b="1" u="sng" dirty="0">
                <a:solidFill>
                  <a:schemeClr val="tx1"/>
                </a:solidFill>
                <a:effectLst/>
                <a:ea typeface="Calibri" panose="020F0502020204030204" pitchFamily="34" charset="0"/>
                <a:cs typeface="Times New Roman" panose="02020603050405020304" pitchFamily="18" charset="0"/>
              </a:rPr>
              <a:t>with Christ</a:t>
            </a:r>
            <a:r>
              <a:rPr lang="en-US" sz="2400" dirty="0">
                <a:solidFill>
                  <a:schemeClr val="tx1"/>
                </a:solidFill>
                <a:effectLst/>
                <a:ea typeface="Calibri" panose="020F0502020204030204" pitchFamily="34" charset="0"/>
                <a:cs typeface="Times New Roman" panose="02020603050405020304" pitchFamily="18" charset="0"/>
              </a:rPr>
              <a:t> by which God </a:t>
            </a:r>
            <a:r>
              <a:rPr lang="en-US" sz="2400" b="1" u="sng" dirty="0">
                <a:solidFill>
                  <a:schemeClr val="tx1"/>
                </a:solidFill>
                <a:effectLst/>
                <a:ea typeface="Calibri" panose="020F0502020204030204" pitchFamily="34" charset="0"/>
                <a:cs typeface="Times New Roman" panose="02020603050405020304" pitchFamily="18" charset="0"/>
              </a:rPr>
              <a:t>perfects</a:t>
            </a:r>
            <a:r>
              <a:rPr lang="en-US" sz="2400" dirty="0">
                <a:solidFill>
                  <a:schemeClr val="tx1"/>
                </a:solidFill>
                <a:effectLst/>
                <a:ea typeface="Calibri" panose="020F0502020204030204" pitchFamily="34" charset="0"/>
                <a:cs typeface="Times New Roman" panose="02020603050405020304" pitchFamily="18" charset="0"/>
              </a:rPr>
              <a:t> His sons.</a:t>
            </a:r>
          </a:p>
          <a:p>
            <a:pPr marL="228600" marR="0">
              <a:spcBef>
                <a:spcPts val="0"/>
              </a:spcBef>
              <a:spcAft>
                <a:spcPts val="0"/>
              </a:spcAft>
            </a:pPr>
            <a:endParaRPr lang="en-US" sz="2400" dirty="0">
              <a:solidFill>
                <a:schemeClr val="tx1"/>
              </a:solidFill>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solidFill>
                  <a:schemeClr val="tx1"/>
                </a:solidFill>
                <a:effectLst/>
                <a:ea typeface="Calibri" panose="020F0502020204030204" pitchFamily="34" charset="0"/>
                <a:cs typeface="Times New Roman" panose="02020603050405020304" pitchFamily="18" charset="0"/>
              </a:rPr>
              <a:t>This is the true essence and meaning of this life.</a:t>
            </a:r>
          </a:p>
          <a:p>
            <a:pPr marL="0" indent="0">
              <a:buNone/>
            </a:pPr>
            <a:endParaRPr lang="en-US" dirty="0">
              <a:solidFill>
                <a:schemeClr val="tx1"/>
              </a:solidFill>
            </a:endParaRPr>
          </a:p>
        </p:txBody>
      </p:sp>
    </p:spTree>
    <p:extLst>
      <p:ext uri="{BB962C8B-B14F-4D97-AF65-F5344CB8AC3E}">
        <p14:creationId xmlns:p14="http://schemas.microsoft.com/office/powerpoint/2010/main" val="413300745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F71D615F-870A-4D94-B423-C5D66819AFA4}"/>
              </a:ext>
            </a:extLst>
          </p:cNvPr>
          <p:cNvSpPr>
            <a:spLocks noGrp="1"/>
          </p:cNvSpPr>
          <p:nvPr>
            <p:ph type="title"/>
          </p:nvPr>
        </p:nvSpPr>
        <p:spPr>
          <a:xfrm>
            <a:off x="1000372" y="1209957"/>
            <a:ext cx="3034580" cy="4438087"/>
          </a:xfrm>
        </p:spPr>
        <p:txBody>
          <a:bodyPr anchor="ctr">
            <a:normAutofit/>
          </a:bodyPr>
          <a:lstStyle/>
          <a:p>
            <a:pPr algn="r"/>
            <a:r>
              <a:rPr lang="en-US" sz="3200" b="1">
                <a:solidFill>
                  <a:schemeClr val="tx1"/>
                </a:solidFill>
              </a:rPr>
              <a:t>Journey </a:t>
            </a:r>
            <a:r>
              <a:rPr lang="en-US" sz="3200" b="1" u="sng">
                <a:solidFill>
                  <a:schemeClr val="tx1"/>
                </a:solidFill>
              </a:rPr>
              <a:t>to</a:t>
            </a:r>
            <a:r>
              <a:rPr lang="en-US" sz="3200" b="1">
                <a:solidFill>
                  <a:schemeClr val="tx1"/>
                </a:solidFill>
              </a:rPr>
              <a:t> Christ – Fulfills Two Purposes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33348A-2A53-4C94-9285-4AB3B99A9246}"/>
              </a:ext>
            </a:extLst>
          </p:cNvPr>
          <p:cNvSpPr>
            <a:spLocks noGrp="1"/>
          </p:cNvSpPr>
          <p:nvPr>
            <p:ph idx="1"/>
          </p:nvPr>
        </p:nvSpPr>
        <p:spPr>
          <a:xfrm>
            <a:off x="4678424" y="1059025"/>
            <a:ext cx="5302189" cy="4739950"/>
          </a:xfrm>
        </p:spPr>
        <p:txBody>
          <a:bodyPr anchor="ctr">
            <a:normAutofit/>
          </a:bodyPr>
          <a:lstStyle/>
          <a:p>
            <a:pPr>
              <a:buFont typeface="+mj-lt"/>
              <a:buAutoNum type="arabicPeriod"/>
            </a:pPr>
            <a:endParaRPr lang="en-US" b="1" dirty="0">
              <a:solidFill>
                <a:schemeClr val="tx1"/>
              </a:solidFill>
            </a:endParaRPr>
          </a:p>
          <a:p>
            <a:pPr marL="514350" indent="-514350">
              <a:buFont typeface="+mj-lt"/>
              <a:buAutoNum type="arabicPeriod"/>
            </a:pPr>
            <a:r>
              <a:rPr lang="en-US" sz="2800" b="1" dirty="0">
                <a:solidFill>
                  <a:schemeClr val="tx1"/>
                </a:solidFill>
              </a:rPr>
              <a:t>The Invitation </a:t>
            </a:r>
            <a:r>
              <a:rPr lang="en-US" sz="2800" dirty="0">
                <a:solidFill>
                  <a:schemeClr val="tx1"/>
                </a:solidFill>
              </a:rPr>
              <a:t>– God calls all Men to Salvation &amp; Adoption as Sons through the Gospel.</a:t>
            </a:r>
            <a:r>
              <a:rPr lang="en-US" dirty="0">
                <a:solidFill>
                  <a:schemeClr val="tx1"/>
                </a:solidFill>
              </a:rPr>
              <a:t> Acts 2:39; 2 Thessalonians 2:14; 1 Timothy 2:3-4</a:t>
            </a:r>
          </a:p>
          <a:p>
            <a:pPr marL="0" indent="0">
              <a:buNone/>
            </a:pPr>
            <a:endParaRPr lang="en-US" dirty="0">
              <a:solidFill>
                <a:schemeClr val="tx1"/>
              </a:solidFill>
            </a:endParaRPr>
          </a:p>
        </p:txBody>
      </p:sp>
    </p:spTree>
    <p:extLst>
      <p:ext uri="{BB962C8B-B14F-4D97-AF65-F5344CB8AC3E}">
        <p14:creationId xmlns:p14="http://schemas.microsoft.com/office/powerpoint/2010/main" val="75095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615F-870A-4D94-B423-C5D66819AFA4}"/>
              </a:ext>
            </a:extLst>
          </p:cNvPr>
          <p:cNvSpPr>
            <a:spLocks noGrp="1"/>
          </p:cNvSpPr>
          <p:nvPr>
            <p:ph type="title"/>
          </p:nvPr>
        </p:nvSpPr>
        <p:spPr/>
        <p:txBody>
          <a:bodyPr/>
          <a:lstStyle/>
          <a:p>
            <a:r>
              <a:rPr lang="en-US" b="1"/>
              <a:t>Journey </a:t>
            </a:r>
            <a:r>
              <a:rPr lang="en-US" b="1" u="sng"/>
              <a:t>to</a:t>
            </a:r>
            <a:r>
              <a:rPr lang="en-US" b="1"/>
              <a:t> Christ – Fulfills Two Purposes</a:t>
            </a:r>
            <a:endParaRPr lang="en-US" b="1" dirty="0"/>
          </a:p>
        </p:txBody>
      </p:sp>
      <p:sp>
        <p:nvSpPr>
          <p:cNvPr id="3" name="Content Placeholder 2">
            <a:extLst>
              <a:ext uri="{FF2B5EF4-FFF2-40B4-BE49-F238E27FC236}">
                <a16:creationId xmlns:a16="http://schemas.microsoft.com/office/drawing/2014/main" id="{A133348A-2A53-4C94-9285-4AB3B99A9246}"/>
              </a:ext>
            </a:extLst>
          </p:cNvPr>
          <p:cNvSpPr>
            <a:spLocks noGrp="1"/>
          </p:cNvSpPr>
          <p:nvPr>
            <p:ph idx="1"/>
          </p:nvPr>
        </p:nvSpPr>
        <p:spPr>
          <a:xfrm>
            <a:off x="565786" y="2603500"/>
            <a:ext cx="9414828" cy="3416300"/>
          </a:xfrm>
        </p:spPr>
        <p:txBody>
          <a:bodyPr>
            <a:normAutofit fontScale="92500" lnSpcReduction="20000"/>
          </a:bodyPr>
          <a:lstStyle/>
          <a:p>
            <a:pPr marL="514350" indent="-514350">
              <a:buSzPct val="86000"/>
              <a:buFont typeface="+mj-lt"/>
              <a:buAutoNum type="arabicPeriod" startAt="2"/>
            </a:pPr>
            <a:r>
              <a:rPr lang="en-US" sz="2800" b="1" dirty="0"/>
              <a:t>The Choosing </a:t>
            </a:r>
            <a:r>
              <a:rPr lang="en-US" sz="2800" dirty="0"/>
              <a:t>– God chooses His sons at baptism</a:t>
            </a:r>
          </a:p>
          <a:p>
            <a:pPr marL="857250" lvl="1" indent="-457200"/>
            <a:r>
              <a:rPr lang="en-US" sz="2800" b="1" dirty="0"/>
              <a:t>Union: </a:t>
            </a:r>
            <a:r>
              <a:rPr lang="en-US" sz="2800" dirty="0"/>
              <a:t>United To Christ – Death – Burial - Resurrection.  </a:t>
            </a:r>
            <a:r>
              <a:rPr lang="en-US" sz="1700" dirty="0"/>
              <a:t>Romans 6:3-9; Galatians 3:26-27</a:t>
            </a:r>
          </a:p>
          <a:p>
            <a:pPr marL="857250" lvl="1" indent="-457200"/>
            <a:r>
              <a:rPr lang="en-US" sz="2800" b="1" dirty="0"/>
              <a:t>Salvation</a:t>
            </a:r>
            <a:r>
              <a:rPr lang="en-US" sz="2800" dirty="0"/>
              <a:t> – Saved from Death by Christ’s Death. </a:t>
            </a:r>
            <a:r>
              <a:rPr lang="en-US" dirty="0"/>
              <a:t>Mark 16:16; Romans 8:8; 1 Corinthians 15:1-4; 2 Thessalonians 2:13; 1 Peter 3:21</a:t>
            </a:r>
            <a:endParaRPr lang="en-US" sz="2800" dirty="0"/>
          </a:p>
          <a:p>
            <a:pPr marL="857250" lvl="1" indent="-457200"/>
            <a:r>
              <a:rPr lang="en-US" sz="2800" b="1" dirty="0"/>
              <a:t>Eternal Life </a:t>
            </a:r>
            <a:r>
              <a:rPr lang="en-US" sz="2800" dirty="0"/>
              <a:t>– Given by Christ’s Cleansing Blood </a:t>
            </a:r>
            <a:r>
              <a:rPr lang="en-US" sz="1800" dirty="0"/>
              <a:t>Isaiah 59:2; Ezekiel 18:20; Romans 6:23; Acts 22:16; 1 John 1:7; Revelation 1:5 </a:t>
            </a:r>
            <a:endParaRPr lang="en-US" sz="2800" dirty="0"/>
          </a:p>
          <a:p>
            <a:pPr marL="857250" lvl="1" indent="-457200"/>
            <a:r>
              <a:rPr lang="en-US" sz="2800" b="1" dirty="0"/>
              <a:t>Sons of God </a:t>
            </a:r>
            <a:r>
              <a:rPr lang="en-US" sz="2800" dirty="0"/>
              <a:t>– Chooses those in Christ to be His sons. </a:t>
            </a:r>
            <a:r>
              <a:rPr lang="en-US" sz="1900" dirty="0"/>
              <a:t>Galatians 3:26-27; Ephesians 1:3-4; 2 Thessalonians 2:13</a:t>
            </a:r>
          </a:p>
          <a:p>
            <a:pPr marL="457200" indent="-457200"/>
            <a:endParaRPr lang="en-US" sz="3000" dirty="0"/>
          </a:p>
          <a:p>
            <a:pPr marL="457200" indent="-457200"/>
            <a:endParaRPr lang="en-US" sz="3000" dirty="0"/>
          </a:p>
          <a:p>
            <a:pPr>
              <a:buFont typeface="+mj-lt"/>
              <a:buAutoNum type="arabicPeriod" startAt="2"/>
            </a:pPr>
            <a:endParaRPr lang="en-US" sz="2800" dirty="0"/>
          </a:p>
        </p:txBody>
      </p:sp>
    </p:spTree>
    <p:extLst>
      <p:ext uri="{BB962C8B-B14F-4D97-AF65-F5344CB8AC3E}">
        <p14:creationId xmlns:p14="http://schemas.microsoft.com/office/powerpoint/2010/main" val="130341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F74CCED-7C24-462A-B2AF-D44C91E48003}"/>
              </a:ext>
            </a:extLst>
          </p:cNvPr>
          <p:cNvSpPr>
            <a:spLocks noGrp="1"/>
          </p:cNvSpPr>
          <p:nvPr>
            <p:ph type="title"/>
          </p:nvPr>
        </p:nvSpPr>
        <p:spPr>
          <a:xfrm>
            <a:off x="1154954" y="973668"/>
            <a:ext cx="8761413" cy="706964"/>
          </a:xfrm>
        </p:spPr>
        <p:txBody>
          <a:bodyPr>
            <a:normAutofit/>
          </a:bodyPr>
          <a:lstStyle/>
          <a:p>
            <a:r>
              <a:rPr lang="en-US" b="1">
                <a:solidFill>
                  <a:srgbClr val="FFFFFF"/>
                </a:solidFill>
              </a:rPr>
              <a:t>Life’s Journey </a:t>
            </a:r>
            <a:r>
              <a:rPr lang="en-US" b="1" u="sng">
                <a:solidFill>
                  <a:srgbClr val="FFFFFF"/>
                </a:solidFill>
              </a:rPr>
              <a:t>to</a:t>
            </a:r>
            <a:r>
              <a:rPr lang="en-US" b="1">
                <a:solidFill>
                  <a:srgbClr val="FFFFFF"/>
                </a:solidFill>
              </a:rPr>
              <a:t> Christ Ends </a:t>
            </a:r>
            <a:endParaRPr lang="en-US">
              <a:solidFill>
                <a:srgbClr val="FFFFFF"/>
              </a:solidFill>
            </a:endParaRPr>
          </a:p>
        </p:txBody>
      </p:sp>
      <p:sp>
        <p:nvSpPr>
          <p:cNvPr id="26" name="Rectangle 25">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7FBA6A48-E283-4882-BC88-F267E54EC92A}"/>
              </a:ext>
            </a:extLst>
          </p:cNvPr>
          <p:cNvGraphicFramePr>
            <a:graphicFrameLocks noGrp="1"/>
          </p:cNvGraphicFramePr>
          <p:nvPr>
            <p:ph idx="1"/>
            <p:extLst>
              <p:ext uri="{D42A27DB-BD31-4B8C-83A1-F6EECF244321}">
                <p14:modId xmlns:p14="http://schemas.microsoft.com/office/powerpoint/2010/main" val="164517397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97562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8" name="Freeform: Shape 2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178BE2E-445B-4822-99DF-26FBC8917A9B}"/>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Journey </a:t>
            </a:r>
            <a:r>
              <a:rPr lang="en-US" sz="3200" b="1" u="sng" dirty="0">
                <a:solidFill>
                  <a:srgbClr val="EBEBEB"/>
                </a:solidFill>
              </a:rPr>
              <a:t>with</a:t>
            </a:r>
            <a:r>
              <a:rPr lang="en-US" sz="3200" b="1" dirty="0">
                <a:solidFill>
                  <a:srgbClr val="EBEBEB"/>
                </a:solidFill>
              </a:rPr>
              <a:t> Christ: Perfection of Sons </a:t>
            </a:r>
            <a:endParaRPr lang="en-US" sz="3200" dirty="0">
              <a:solidFill>
                <a:srgbClr val="EBEBEB"/>
              </a:solidFill>
            </a:endParaRPr>
          </a:p>
        </p:txBody>
      </p:sp>
      <p:sp>
        <p:nvSpPr>
          <p:cNvPr id="29" name="Content Placeholder 2">
            <a:extLst>
              <a:ext uri="{FF2B5EF4-FFF2-40B4-BE49-F238E27FC236}">
                <a16:creationId xmlns:a16="http://schemas.microsoft.com/office/drawing/2014/main" id="{6E3B83C2-0ADA-4FD1-9789-A7F9A843CD90}"/>
              </a:ext>
            </a:extLst>
          </p:cNvPr>
          <p:cNvSpPr>
            <a:spLocks noGrp="1"/>
          </p:cNvSpPr>
          <p:nvPr>
            <p:ph idx="1"/>
          </p:nvPr>
        </p:nvSpPr>
        <p:spPr>
          <a:xfrm>
            <a:off x="5290076" y="437513"/>
            <a:ext cx="6627005" cy="5954325"/>
          </a:xfrm>
        </p:spPr>
        <p:txBody>
          <a:bodyPr anchor="ctr">
            <a:normAutofit lnSpcReduction="10000"/>
          </a:bodyPr>
          <a:lstStyle/>
          <a:p>
            <a:pPr marL="0" indent="0">
              <a:lnSpc>
                <a:spcPct val="90000"/>
              </a:lnSpc>
              <a:buNone/>
            </a:pPr>
            <a:r>
              <a:rPr lang="en-US" sz="2400" b="1" dirty="0"/>
              <a:t>Instruction-Discipline-Reproof-Correction-Training in Righteousness </a:t>
            </a:r>
            <a:r>
              <a:rPr lang="en-US" dirty="0"/>
              <a:t>2 Timothy 3:15</a:t>
            </a:r>
            <a:endParaRPr lang="en-US" sz="2000" b="1" dirty="0"/>
          </a:p>
          <a:p>
            <a:pPr marL="0" indent="0">
              <a:lnSpc>
                <a:spcPct val="90000"/>
              </a:lnSpc>
              <a:buNone/>
            </a:pPr>
            <a:r>
              <a:rPr lang="en-US" sz="2400" b="1" dirty="0"/>
              <a:t>Growth</a:t>
            </a:r>
          </a:p>
          <a:p>
            <a:pPr>
              <a:lnSpc>
                <a:spcPct val="90000"/>
              </a:lnSpc>
            </a:pPr>
            <a:r>
              <a:rPr lang="en-US" sz="2400" b="1" dirty="0"/>
              <a:t>In Christ  </a:t>
            </a:r>
            <a:r>
              <a:rPr lang="en-US" sz="2000" dirty="0"/>
              <a:t>Ephesians 4:15</a:t>
            </a:r>
          </a:p>
          <a:p>
            <a:pPr>
              <a:lnSpc>
                <a:spcPct val="90000"/>
              </a:lnSpc>
            </a:pPr>
            <a:r>
              <a:rPr lang="en-US" sz="2400" b="1" dirty="0"/>
              <a:t>In Salvation  </a:t>
            </a:r>
            <a:r>
              <a:rPr lang="en-US" sz="2000" dirty="0"/>
              <a:t>1 Peter 2:2</a:t>
            </a:r>
          </a:p>
          <a:p>
            <a:pPr>
              <a:lnSpc>
                <a:spcPct val="90000"/>
              </a:lnSpc>
            </a:pPr>
            <a:r>
              <a:rPr lang="en-US" sz="2400" b="1" dirty="0"/>
              <a:t>In Knowledge  </a:t>
            </a:r>
            <a:r>
              <a:rPr lang="en-US" sz="2000" dirty="0"/>
              <a:t>2 Peter 3:18; 1 Corinthians 1:24; 2:10-16; 2 Timothy3:15; Hebrews 5:14; Deuteronomy 4:6; Psalms 111:10; Proverbs 2:1-10; Colossians 1:9; </a:t>
            </a:r>
          </a:p>
          <a:p>
            <a:pPr>
              <a:lnSpc>
                <a:spcPct val="90000"/>
              </a:lnSpc>
            </a:pPr>
            <a:r>
              <a:rPr lang="en-US" sz="2400" b="1" dirty="0"/>
              <a:t>In Wisdom </a:t>
            </a:r>
            <a:r>
              <a:rPr lang="en-US" sz="2000" dirty="0"/>
              <a:t>Proverbs 2:6; 11:2; James 1:5; Job 12:12; </a:t>
            </a:r>
            <a:r>
              <a:rPr lang="en-US" sz="2000" dirty="0" err="1"/>
              <a:t>Deut</a:t>
            </a:r>
            <a:r>
              <a:rPr lang="en-US" sz="2000" dirty="0"/>
              <a:t> 4:6; Psalms 111:10; Eccl 2:26</a:t>
            </a:r>
          </a:p>
          <a:p>
            <a:pPr>
              <a:lnSpc>
                <a:spcPct val="90000"/>
              </a:lnSpc>
            </a:pPr>
            <a:r>
              <a:rPr lang="en-US" sz="2400" b="1" dirty="0"/>
              <a:t>In Discernment – Knowing Good and Evil</a:t>
            </a:r>
            <a:r>
              <a:rPr lang="en-US" sz="2400" dirty="0"/>
              <a:t> </a:t>
            </a:r>
            <a:r>
              <a:rPr lang="en-US" sz="2000" dirty="0"/>
              <a:t>Hebrews 5:14</a:t>
            </a:r>
            <a:endParaRPr lang="en-US" sz="2000" b="1" dirty="0"/>
          </a:p>
          <a:p>
            <a:pPr>
              <a:lnSpc>
                <a:spcPct val="90000"/>
              </a:lnSpc>
            </a:pPr>
            <a:r>
              <a:rPr lang="en-US" sz="2400" b="1" dirty="0"/>
              <a:t>In Strength, Endurance, Perseverance</a:t>
            </a:r>
            <a:r>
              <a:rPr lang="en-US" sz="2400" dirty="0"/>
              <a:t> </a:t>
            </a:r>
            <a:r>
              <a:rPr lang="en-US" sz="2000" dirty="0"/>
              <a:t>Isaiah 40:29, 41:10; Phil 4:13; 1 Peter 5:10; Hebrews 11:34; 2 Thess 2:17; 3:13; Romans 2:7; 5:3; 5:15; James 1:3</a:t>
            </a:r>
            <a:endParaRPr lang="en-US" sz="2000" b="1" dirty="0"/>
          </a:p>
        </p:txBody>
      </p:sp>
    </p:spTree>
    <p:extLst>
      <p:ext uri="{BB962C8B-B14F-4D97-AF65-F5344CB8AC3E}">
        <p14:creationId xmlns:p14="http://schemas.microsoft.com/office/powerpoint/2010/main" val="2176211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AC19AAA-F5ED-49FF-B8BE-970F9E2228F8}"/>
              </a:ext>
            </a:extLst>
          </p:cNvPr>
          <p:cNvSpPr>
            <a:spLocks noGrp="1"/>
          </p:cNvSpPr>
          <p:nvPr>
            <p:ph type="title"/>
          </p:nvPr>
        </p:nvSpPr>
        <p:spPr>
          <a:xfrm>
            <a:off x="1154955" y="973667"/>
            <a:ext cx="2942210" cy="4833745"/>
          </a:xfrm>
        </p:spPr>
        <p:txBody>
          <a:bodyPr>
            <a:normAutofit/>
          </a:bodyPr>
          <a:lstStyle/>
          <a:p>
            <a:r>
              <a:rPr lang="en-US" b="1">
                <a:solidFill>
                  <a:srgbClr val="EBEBEB"/>
                </a:solidFill>
              </a:rPr>
              <a:t>Journey </a:t>
            </a:r>
            <a:r>
              <a:rPr lang="en-US" b="1" u="sng">
                <a:solidFill>
                  <a:srgbClr val="EBEBEB"/>
                </a:solidFill>
              </a:rPr>
              <a:t>with</a:t>
            </a:r>
            <a:r>
              <a:rPr lang="en-US" b="1">
                <a:solidFill>
                  <a:srgbClr val="EBEBEB"/>
                </a:solidFill>
              </a:rPr>
              <a:t> Christ: Perfection of Sons </a:t>
            </a:r>
            <a:endParaRPr lang="en-US">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FDA6054-B928-41A2-801F-246F4C80A770}"/>
              </a:ext>
            </a:extLst>
          </p:cNvPr>
          <p:cNvGraphicFramePr>
            <a:graphicFrameLocks noGrp="1"/>
          </p:cNvGraphicFramePr>
          <p:nvPr>
            <p:ph idx="1"/>
            <p:extLst>
              <p:ext uri="{D42A27DB-BD31-4B8C-83A1-F6EECF244321}">
                <p14:modId xmlns:p14="http://schemas.microsoft.com/office/powerpoint/2010/main" val="166352719"/>
              </p:ext>
            </p:extLst>
          </p:nvPr>
        </p:nvGraphicFramePr>
        <p:xfrm>
          <a:off x="5194300" y="808038"/>
          <a:ext cx="6722782" cy="5647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03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17" descr="The planet earth taken from the outer space">
            <a:extLst>
              <a:ext uri="{FF2B5EF4-FFF2-40B4-BE49-F238E27FC236}">
                <a16:creationId xmlns:a16="http://schemas.microsoft.com/office/drawing/2014/main" id="{0D7D87FD-9426-4D80-A51B-68574023CA83}"/>
              </a:ext>
            </a:extLst>
          </p:cNvPr>
          <p:cNvPicPr>
            <a:picLocks noChangeAspect="1"/>
          </p:cNvPicPr>
          <p:nvPr/>
        </p:nvPicPr>
        <p:blipFill rotWithShape="1">
          <a:blip r:embed="rId2">
            <a:alphaModFix amt="40000"/>
          </a:blip>
          <a:srcRect t="1920" b="11873"/>
          <a:stretch/>
        </p:blipFill>
        <p:spPr>
          <a:xfrm>
            <a:off x="20" y="10"/>
            <a:ext cx="12191980" cy="6857990"/>
          </a:xfrm>
          <a:prstGeom prst="rect">
            <a:avLst/>
          </a:prstGeom>
        </p:spPr>
      </p:pic>
      <p:sp>
        <p:nvSpPr>
          <p:cNvPr id="2" name="Title 1">
            <a:extLst>
              <a:ext uri="{FF2B5EF4-FFF2-40B4-BE49-F238E27FC236}">
                <a16:creationId xmlns:a16="http://schemas.microsoft.com/office/drawing/2014/main" id="{12E5DFB7-5161-4DCA-AF50-95D6C900013A}"/>
              </a:ext>
            </a:extLst>
          </p:cNvPr>
          <p:cNvSpPr>
            <a:spLocks noGrp="1"/>
          </p:cNvSpPr>
          <p:nvPr>
            <p:ph type="title"/>
          </p:nvPr>
        </p:nvSpPr>
        <p:spPr>
          <a:xfrm>
            <a:off x="1154954" y="973668"/>
            <a:ext cx="8761413" cy="706964"/>
          </a:xfrm>
        </p:spPr>
        <p:txBody>
          <a:bodyPr>
            <a:normAutofit/>
          </a:bodyPr>
          <a:lstStyle/>
          <a:p>
            <a:r>
              <a:rPr lang="en-US" b="1">
                <a:solidFill>
                  <a:schemeClr val="tx1"/>
                </a:solidFill>
              </a:rPr>
              <a:t>Life is a Journey</a:t>
            </a:r>
          </a:p>
        </p:txBody>
      </p:sp>
      <p:sp>
        <p:nvSpPr>
          <p:cNvPr id="3" name="Content Placeholder 2">
            <a:extLst>
              <a:ext uri="{FF2B5EF4-FFF2-40B4-BE49-F238E27FC236}">
                <a16:creationId xmlns:a16="http://schemas.microsoft.com/office/drawing/2014/main" id="{75883EBB-3FAB-4151-8F6B-E4D732AC98CC}"/>
              </a:ext>
            </a:extLst>
          </p:cNvPr>
          <p:cNvSpPr>
            <a:spLocks noGrp="1"/>
          </p:cNvSpPr>
          <p:nvPr>
            <p:ph idx="1"/>
          </p:nvPr>
        </p:nvSpPr>
        <p:spPr>
          <a:xfrm>
            <a:off x="1154954" y="2603500"/>
            <a:ext cx="8825659" cy="3416300"/>
          </a:xfrm>
        </p:spPr>
        <p:txBody>
          <a:bodyPr>
            <a:normAutofit/>
          </a:bodyPr>
          <a:lstStyle/>
          <a:p>
            <a:r>
              <a:rPr lang="en-US" sz="3200" b="1">
                <a:solidFill>
                  <a:schemeClr val="tx1"/>
                </a:solidFill>
              </a:rPr>
              <a:t>How?  How did we get on this journey?</a:t>
            </a:r>
          </a:p>
          <a:p>
            <a:r>
              <a:rPr lang="en-US" sz="3200" b="1">
                <a:solidFill>
                  <a:schemeClr val="tx1"/>
                </a:solidFill>
              </a:rPr>
              <a:t>Why?  Why are we on this journey?</a:t>
            </a:r>
          </a:p>
          <a:p>
            <a:r>
              <a:rPr lang="en-US" sz="3200" b="1">
                <a:solidFill>
                  <a:schemeClr val="tx1"/>
                </a:solidFill>
              </a:rPr>
              <a:t>When?  When does our journey end?</a:t>
            </a:r>
          </a:p>
          <a:p>
            <a:r>
              <a:rPr lang="en-US" sz="3200" b="1">
                <a:solidFill>
                  <a:schemeClr val="tx1"/>
                </a:solidFill>
              </a:rPr>
              <a:t>Where?  Where are we going?</a:t>
            </a:r>
          </a:p>
          <a:p>
            <a:r>
              <a:rPr lang="en-US" sz="3200" b="1">
                <a:solidFill>
                  <a:schemeClr val="tx1"/>
                </a:solidFill>
              </a:rPr>
              <a:t>What?  What is our Destination?</a:t>
            </a:r>
          </a:p>
          <a:p>
            <a:endParaRPr lang="en-US" dirty="0">
              <a:solidFill>
                <a:schemeClr val="tx1"/>
              </a:solidFill>
            </a:endParaRPr>
          </a:p>
        </p:txBody>
      </p:sp>
    </p:spTree>
    <p:extLst>
      <p:ext uri="{BB962C8B-B14F-4D97-AF65-F5344CB8AC3E}">
        <p14:creationId xmlns:p14="http://schemas.microsoft.com/office/powerpoint/2010/main" val="279736517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a:extLst>
              <a:ext uri="{FF2B5EF4-FFF2-40B4-BE49-F238E27FC236}">
                <a16:creationId xmlns:a16="http://schemas.microsoft.com/office/drawing/2014/main" id="{BAA09953-21C7-416D-9EB7-9B9A56E65941}"/>
              </a:ext>
            </a:extLst>
          </p:cNvPr>
          <p:cNvSpPr>
            <a:spLocks noGrp="1"/>
          </p:cNvSpPr>
          <p:nvPr>
            <p:ph type="title"/>
          </p:nvPr>
        </p:nvSpPr>
        <p:spPr>
          <a:xfrm>
            <a:off x="1683171" y="838200"/>
            <a:ext cx="8825659" cy="977902"/>
          </a:xfrm>
        </p:spPr>
        <p:txBody>
          <a:bodyPr>
            <a:normAutofit/>
          </a:bodyPr>
          <a:lstStyle/>
          <a:p>
            <a:pPr algn="ctr"/>
            <a:r>
              <a:rPr lang="en-US" b="1">
                <a:solidFill>
                  <a:srgbClr val="EBEBEB"/>
                </a:solidFill>
              </a:rPr>
              <a:t>Journey </a:t>
            </a:r>
            <a:r>
              <a:rPr lang="en-US" b="1" u="sng">
                <a:solidFill>
                  <a:srgbClr val="EBEBEB"/>
                </a:solidFill>
              </a:rPr>
              <a:t>with</a:t>
            </a:r>
            <a:r>
              <a:rPr lang="en-US" b="1">
                <a:solidFill>
                  <a:srgbClr val="EBEBEB"/>
                </a:solidFill>
              </a:rPr>
              <a:t> Christ: Perfection of Sons </a:t>
            </a:r>
            <a:endParaRPr lang="en-US">
              <a:solidFill>
                <a:srgbClr val="EBEBEB"/>
              </a:solidFill>
            </a:endParaRPr>
          </a:p>
        </p:txBody>
      </p:sp>
      <p:sp>
        <p:nvSpPr>
          <p:cNvPr id="3" name="Content Placeholder 2">
            <a:extLst>
              <a:ext uri="{FF2B5EF4-FFF2-40B4-BE49-F238E27FC236}">
                <a16:creationId xmlns:a16="http://schemas.microsoft.com/office/drawing/2014/main" id="{C33F7D07-8539-401D-B533-1BEA60267BD0}"/>
              </a:ext>
            </a:extLst>
          </p:cNvPr>
          <p:cNvSpPr>
            <a:spLocks noGrp="1"/>
          </p:cNvSpPr>
          <p:nvPr>
            <p:ph idx="1"/>
          </p:nvPr>
        </p:nvSpPr>
        <p:spPr>
          <a:xfrm>
            <a:off x="1683171" y="2402542"/>
            <a:ext cx="8825659" cy="3872752"/>
          </a:xfrm>
        </p:spPr>
        <p:txBody>
          <a:bodyPr>
            <a:normAutofit lnSpcReduction="10000"/>
          </a:bodyPr>
          <a:lstStyle/>
          <a:p>
            <a:pPr marL="0" indent="0">
              <a:lnSpc>
                <a:spcPct val="90000"/>
              </a:lnSpc>
              <a:spcBef>
                <a:spcPts val="0"/>
              </a:spcBef>
              <a:buNone/>
            </a:pPr>
            <a:r>
              <a:rPr lang="en-US" sz="2400" b="1" dirty="0">
                <a:solidFill>
                  <a:srgbClr val="404040"/>
                </a:solidFill>
                <a:effectLst/>
                <a:ea typeface="Times New Roman" panose="02020603050405020304" pitchFamily="18" charset="0"/>
                <a:cs typeface="Times New Roman" panose="02020603050405020304" pitchFamily="18" charset="0"/>
              </a:rPr>
              <a:t>Transformed into the Image of God and the glory of Christ</a:t>
            </a:r>
            <a:r>
              <a:rPr lang="en-US" sz="2400" dirty="0">
                <a:solidFill>
                  <a:srgbClr val="404040"/>
                </a:solidFill>
                <a:effectLst/>
                <a:ea typeface="Times New Roman" panose="02020603050405020304" pitchFamily="18" charset="0"/>
                <a:cs typeface="Times New Roman" panose="02020603050405020304" pitchFamily="18" charset="0"/>
              </a:rPr>
              <a:t>:  </a:t>
            </a:r>
            <a:r>
              <a:rPr lang="en-US" sz="1700" dirty="0">
                <a:solidFill>
                  <a:srgbClr val="404040"/>
                </a:solidFill>
                <a:effectLst/>
                <a:ea typeface="Times New Roman" panose="02020603050405020304" pitchFamily="18" charset="0"/>
                <a:cs typeface="Times New Roman" panose="02020603050405020304" pitchFamily="18" charset="0"/>
              </a:rPr>
              <a:t>Romans 12:1-2; 1 2 Corinthians 3:18; 1 John 3:2</a:t>
            </a:r>
            <a:endParaRPr lang="en-US" sz="1700" dirty="0">
              <a:solidFill>
                <a:srgbClr val="404040"/>
              </a:solidFill>
              <a:effectLst/>
              <a:ea typeface="Calibri" panose="020F0502020204030204" pitchFamily="34" charset="0"/>
              <a:cs typeface="Times New Roman" panose="02020603050405020304" pitchFamily="18" charset="0"/>
            </a:endParaRPr>
          </a:p>
          <a:p>
            <a:pPr marR="0" indent="0">
              <a:lnSpc>
                <a:spcPct val="90000"/>
              </a:lnSpc>
              <a:spcBef>
                <a:spcPts val="0"/>
              </a:spcBef>
              <a:spcAft>
                <a:spcPts val="0"/>
              </a:spcAft>
              <a:buNone/>
            </a:pPr>
            <a:r>
              <a:rPr lang="en-US" sz="1700" dirty="0">
                <a:solidFill>
                  <a:srgbClr val="404040"/>
                </a:solidFill>
                <a:effectLst/>
                <a:ea typeface="Times New Roman" panose="02020603050405020304" pitchFamily="18" charset="0"/>
                <a:cs typeface="Times New Roman" panose="02020603050405020304" pitchFamily="18" charset="0"/>
              </a:rPr>
              <a:t> </a:t>
            </a:r>
            <a:endParaRPr lang="en-US" sz="1700" dirty="0">
              <a:solidFill>
                <a:srgbClr val="404040"/>
              </a:solidFill>
              <a:effectLst/>
              <a:ea typeface="Calibri" panose="020F0502020204030204" pitchFamily="34" charset="0"/>
              <a:cs typeface="Times New Roman" panose="02020603050405020304" pitchFamily="18" charset="0"/>
            </a:endParaRPr>
          </a:p>
          <a:p>
            <a:pPr marL="0" indent="0">
              <a:lnSpc>
                <a:spcPct val="90000"/>
              </a:lnSpc>
              <a:spcBef>
                <a:spcPts val="0"/>
              </a:spcBef>
              <a:buNone/>
            </a:pPr>
            <a:r>
              <a:rPr lang="en-US" sz="2400" b="1" dirty="0">
                <a:solidFill>
                  <a:srgbClr val="404040"/>
                </a:solidFill>
                <a:effectLst/>
                <a:ea typeface="Times New Roman" panose="02020603050405020304" pitchFamily="18" charset="0"/>
                <a:cs typeface="Times New Roman" panose="02020603050405020304" pitchFamily="18" charset="0"/>
              </a:rPr>
              <a:t>Perfected: Made perfect, complete, lacking in nothing</a:t>
            </a:r>
            <a:r>
              <a:rPr lang="en-US" sz="1700" dirty="0">
                <a:solidFill>
                  <a:srgbClr val="404040"/>
                </a:solidFill>
                <a:effectLst/>
                <a:ea typeface="Times New Roman" panose="02020603050405020304" pitchFamily="18" charset="0"/>
                <a:cs typeface="Times New Roman" panose="02020603050405020304" pitchFamily="18" charset="0"/>
              </a:rPr>
              <a:t>– even as Jesus Christ was perfected in this life.  Matthew 5:48, Hebrews 2:10; 12:23; James 1:4; 1 Peter 5:10</a:t>
            </a:r>
            <a:endParaRPr lang="en-US" sz="1700" dirty="0">
              <a:solidFill>
                <a:srgbClr val="404040"/>
              </a:solidFill>
              <a:effectLst/>
              <a:ea typeface="Calibri" panose="020F0502020204030204" pitchFamily="34" charset="0"/>
              <a:cs typeface="Times New Roman" panose="02020603050405020304" pitchFamily="18" charset="0"/>
            </a:endParaRPr>
          </a:p>
          <a:p>
            <a:pPr marL="0" marR="0" indent="0">
              <a:lnSpc>
                <a:spcPct val="90000"/>
              </a:lnSpc>
              <a:spcBef>
                <a:spcPts val="0"/>
              </a:spcBef>
              <a:spcAft>
                <a:spcPts val="0"/>
              </a:spcAft>
              <a:buNone/>
            </a:pPr>
            <a:r>
              <a:rPr lang="en-US" sz="1700" dirty="0">
                <a:solidFill>
                  <a:srgbClr val="404040"/>
                </a:solidFill>
                <a:effectLst/>
                <a:ea typeface="Times New Roman" panose="02020603050405020304" pitchFamily="18" charset="0"/>
                <a:cs typeface="Times New Roman" panose="02020603050405020304" pitchFamily="18" charset="0"/>
              </a:rPr>
              <a:t> </a:t>
            </a:r>
            <a:endParaRPr lang="en-US" sz="1700" dirty="0">
              <a:solidFill>
                <a:srgbClr val="404040"/>
              </a:solidFill>
              <a:effectLst/>
              <a:ea typeface="Calibri" panose="020F0502020204030204" pitchFamily="34" charset="0"/>
              <a:cs typeface="Times New Roman" panose="02020603050405020304" pitchFamily="18" charset="0"/>
            </a:endParaRPr>
          </a:p>
          <a:p>
            <a:pPr marL="0" indent="0">
              <a:lnSpc>
                <a:spcPct val="90000"/>
              </a:lnSpc>
              <a:spcBef>
                <a:spcPts val="0"/>
              </a:spcBef>
              <a:buNone/>
            </a:pPr>
            <a:r>
              <a:rPr lang="en-US" sz="2400" b="1" dirty="0">
                <a:solidFill>
                  <a:srgbClr val="404040"/>
                </a:solidFill>
                <a:effectLst/>
                <a:ea typeface="Times New Roman" panose="02020603050405020304" pitchFamily="18" charset="0"/>
                <a:cs typeface="Times New Roman" panose="02020603050405020304" pitchFamily="18" charset="0"/>
              </a:rPr>
              <a:t>Preparation:  </a:t>
            </a:r>
          </a:p>
          <a:p>
            <a:pPr>
              <a:lnSpc>
                <a:spcPct val="90000"/>
              </a:lnSpc>
              <a:spcBef>
                <a:spcPts val="0"/>
              </a:spcBef>
            </a:pPr>
            <a:r>
              <a:rPr lang="en-US" sz="2400" b="1" dirty="0">
                <a:solidFill>
                  <a:srgbClr val="404040"/>
                </a:solidFill>
                <a:effectLst/>
                <a:ea typeface="Times New Roman" panose="02020603050405020304" pitchFamily="18" charset="0"/>
                <a:cs typeface="Times New Roman" panose="02020603050405020304" pitchFamily="18" charset="0"/>
              </a:rPr>
              <a:t>God is preparing His children for eternity.</a:t>
            </a:r>
            <a:endParaRPr lang="en-US" sz="2400" b="1" dirty="0">
              <a:solidFill>
                <a:srgbClr val="404040"/>
              </a:solidFill>
              <a:effectLst/>
              <a:ea typeface="Calibri" panose="020F0502020204030204" pitchFamily="34" charset="0"/>
              <a:cs typeface="Times New Roman" panose="02020603050405020304" pitchFamily="18" charset="0"/>
            </a:endParaRPr>
          </a:p>
          <a:p>
            <a:pPr>
              <a:lnSpc>
                <a:spcPct val="90000"/>
              </a:lnSpc>
              <a:spcBef>
                <a:spcPts val="0"/>
              </a:spcBef>
            </a:pPr>
            <a:r>
              <a:rPr lang="en-US" sz="2400" b="1" dirty="0">
                <a:solidFill>
                  <a:srgbClr val="404040"/>
                </a:solidFill>
                <a:effectLst/>
                <a:ea typeface="Times New Roman" panose="02020603050405020304" pitchFamily="18" charset="0"/>
                <a:cs typeface="Times New Roman" panose="02020603050405020304" pitchFamily="18" charset="0"/>
              </a:rPr>
              <a:t>God is preparing His children for glory to be revealed.</a:t>
            </a:r>
            <a:endParaRPr lang="en-US" sz="2400" b="1" dirty="0">
              <a:solidFill>
                <a:srgbClr val="404040"/>
              </a:solidFill>
              <a:effectLst/>
              <a:ea typeface="Calibri" panose="020F0502020204030204" pitchFamily="34" charset="0"/>
              <a:cs typeface="Times New Roman" panose="02020603050405020304" pitchFamily="18" charset="0"/>
            </a:endParaRPr>
          </a:p>
          <a:p>
            <a:pPr>
              <a:lnSpc>
                <a:spcPct val="90000"/>
              </a:lnSpc>
              <a:spcBef>
                <a:spcPts val="0"/>
              </a:spcBef>
            </a:pPr>
            <a:r>
              <a:rPr lang="en-US" sz="2400" b="1" dirty="0">
                <a:solidFill>
                  <a:srgbClr val="404040"/>
                </a:solidFill>
                <a:effectLst/>
                <a:ea typeface="Times New Roman" panose="02020603050405020304" pitchFamily="18" charset="0"/>
                <a:cs typeface="Times New Roman" panose="02020603050405020304" pitchFamily="18" charset="0"/>
              </a:rPr>
              <a:t>God is preparing His children for:</a:t>
            </a:r>
            <a:endParaRPr lang="en-US" sz="2400" b="1" dirty="0">
              <a:solidFill>
                <a:srgbClr val="404040"/>
              </a:solidFill>
              <a:effectLst/>
              <a:ea typeface="Calibri" panose="020F0502020204030204" pitchFamily="34" charset="0"/>
              <a:cs typeface="Times New Roman" panose="02020603050405020304" pitchFamily="18" charset="0"/>
            </a:endParaRPr>
          </a:p>
          <a:p>
            <a:pPr marL="800100" lvl="1">
              <a:lnSpc>
                <a:spcPct val="90000"/>
              </a:lnSpc>
              <a:spcBef>
                <a:spcPts val="0"/>
              </a:spcBef>
            </a:pPr>
            <a:r>
              <a:rPr lang="en-US" sz="2400" dirty="0">
                <a:solidFill>
                  <a:srgbClr val="404040"/>
                </a:solidFill>
                <a:effectLst/>
                <a:ea typeface="Times New Roman" panose="02020603050405020304" pitchFamily="18" charset="0"/>
                <a:cs typeface="Times New Roman" panose="02020603050405020304" pitchFamily="18" charset="0"/>
              </a:rPr>
              <a:t> </a:t>
            </a:r>
            <a:r>
              <a:rPr lang="en-US" sz="2400" b="1" dirty="0">
                <a:solidFill>
                  <a:srgbClr val="404040"/>
                </a:solidFill>
                <a:effectLst/>
                <a:ea typeface="Times New Roman" panose="02020603050405020304" pitchFamily="18" charset="0"/>
                <a:cs typeface="Times New Roman" panose="02020603050405020304" pitchFamily="18" charset="0"/>
              </a:rPr>
              <a:t>Who we will be, and </a:t>
            </a:r>
            <a:endParaRPr lang="en-US" sz="2400" b="1" dirty="0">
              <a:solidFill>
                <a:srgbClr val="404040"/>
              </a:solidFill>
              <a:effectLst/>
              <a:ea typeface="Calibri" panose="020F0502020204030204" pitchFamily="34" charset="0"/>
              <a:cs typeface="Times New Roman" panose="02020603050405020304" pitchFamily="18" charset="0"/>
            </a:endParaRPr>
          </a:p>
          <a:p>
            <a:pPr marL="800100" lvl="1">
              <a:lnSpc>
                <a:spcPct val="90000"/>
              </a:lnSpc>
              <a:spcBef>
                <a:spcPts val="0"/>
              </a:spcBef>
            </a:pPr>
            <a:r>
              <a:rPr lang="en-US" sz="2400" b="1" dirty="0">
                <a:solidFill>
                  <a:srgbClr val="404040"/>
                </a:solidFill>
                <a:effectLst/>
                <a:ea typeface="Times New Roman" panose="02020603050405020304" pitchFamily="18" charset="0"/>
                <a:cs typeface="Times New Roman" panose="02020603050405020304" pitchFamily="18" charset="0"/>
              </a:rPr>
              <a:t>What we will do in eternity.</a:t>
            </a:r>
            <a:endParaRPr lang="en-US" sz="2400" b="1" dirty="0">
              <a:solidFill>
                <a:srgbClr val="404040"/>
              </a:solidFill>
              <a:effectLst/>
              <a:ea typeface="Calibri" panose="020F0502020204030204" pitchFamily="34" charset="0"/>
              <a:cs typeface="Times New Roman" panose="02020603050405020304" pitchFamily="18" charset="0"/>
            </a:endParaRPr>
          </a:p>
          <a:p>
            <a:pPr marL="0" indent="0">
              <a:lnSpc>
                <a:spcPct val="90000"/>
              </a:lnSpc>
              <a:spcBef>
                <a:spcPts val="0"/>
              </a:spcBef>
              <a:buNone/>
            </a:pPr>
            <a:endParaRPr lang="en-US" sz="1700" dirty="0">
              <a:solidFill>
                <a:srgbClr val="404040"/>
              </a:solidFill>
              <a:effectLst/>
              <a:ea typeface="Calibri" panose="020F0502020204030204" pitchFamily="34" charset="0"/>
              <a:cs typeface="Times New Roman" panose="02020603050405020304" pitchFamily="18" charset="0"/>
            </a:endParaRPr>
          </a:p>
          <a:p>
            <a:pPr marL="0" indent="0">
              <a:lnSpc>
                <a:spcPct val="90000"/>
              </a:lnSpc>
              <a:buNone/>
            </a:pPr>
            <a:endParaRPr lang="en-US" sz="1700" dirty="0">
              <a:solidFill>
                <a:srgbClr val="404040"/>
              </a:solidFill>
            </a:endParaRPr>
          </a:p>
        </p:txBody>
      </p:sp>
    </p:spTree>
    <p:extLst>
      <p:ext uri="{BB962C8B-B14F-4D97-AF65-F5344CB8AC3E}">
        <p14:creationId xmlns:p14="http://schemas.microsoft.com/office/powerpoint/2010/main" val="3256873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0B72D9E1-A3F9-4B2B-9E2E-D13713993075}"/>
              </a:ext>
            </a:extLst>
          </p:cNvPr>
          <p:cNvSpPr>
            <a:spLocks noGrp="1"/>
          </p:cNvSpPr>
          <p:nvPr>
            <p:ph type="title"/>
          </p:nvPr>
        </p:nvSpPr>
        <p:spPr>
          <a:xfrm>
            <a:off x="1000372" y="1209957"/>
            <a:ext cx="3034580" cy="4438087"/>
          </a:xfrm>
        </p:spPr>
        <p:txBody>
          <a:bodyPr anchor="ctr">
            <a:normAutofit/>
          </a:bodyPr>
          <a:lstStyle/>
          <a:p>
            <a:pPr algn="r"/>
            <a:r>
              <a:rPr lang="en-US" sz="3200" b="1">
                <a:solidFill>
                  <a:schemeClr val="tx1"/>
                </a:solidFill>
              </a:rPr>
              <a:t>Scriptural Perspective - Destination</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1E1722-5BA0-48DA-A559-D81631819F49}"/>
              </a:ext>
            </a:extLst>
          </p:cNvPr>
          <p:cNvSpPr>
            <a:spLocks noGrp="1"/>
          </p:cNvSpPr>
          <p:nvPr>
            <p:ph idx="1"/>
          </p:nvPr>
        </p:nvSpPr>
        <p:spPr>
          <a:xfrm>
            <a:off x="4678424" y="1059025"/>
            <a:ext cx="6017379" cy="4739950"/>
          </a:xfrm>
        </p:spPr>
        <p:txBody>
          <a:bodyPr anchor="ctr">
            <a:normAutofit/>
          </a:bodyPr>
          <a:lstStyle/>
          <a:p>
            <a:pPr marL="0" indent="0">
              <a:buNone/>
            </a:pPr>
            <a:r>
              <a:rPr lang="en-US" sz="2400" b="1" dirty="0">
                <a:solidFill>
                  <a:schemeClr val="tx1"/>
                </a:solidFill>
              </a:rPr>
              <a:t>According to Scripture:</a:t>
            </a:r>
          </a:p>
          <a:p>
            <a:r>
              <a:rPr lang="en-US" sz="2400" b="1" dirty="0">
                <a:solidFill>
                  <a:schemeClr val="tx1"/>
                </a:solidFill>
              </a:rPr>
              <a:t>When Does our Life’s Journey End?</a:t>
            </a:r>
          </a:p>
          <a:p>
            <a:r>
              <a:rPr lang="en-US" sz="2400" b="1" dirty="0">
                <a:solidFill>
                  <a:schemeClr val="tx1"/>
                </a:solidFill>
              </a:rPr>
              <a:t>What is Our Destination?</a:t>
            </a:r>
          </a:p>
          <a:p>
            <a:pPr marL="0" indent="0">
              <a:buNone/>
            </a:pPr>
            <a:endParaRPr lang="en-US" sz="2400" b="1" dirty="0">
              <a:solidFill>
                <a:schemeClr val="tx1"/>
              </a:solidFill>
            </a:endParaRPr>
          </a:p>
          <a:p>
            <a:pPr marL="0" indent="0">
              <a:buNone/>
            </a:pPr>
            <a:r>
              <a:rPr lang="en-US" sz="2400" b="1" dirty="0">
                <a:solidFill>
                  <a:schemeClr val="tx1"/>
                </a:solidFill>
              </a:rPr>
              <a:t>Unlike the World View:</a:t>
            </a:r>
          </a:p>
          <a:p>
            <a:r>
              <a:rPr lang="en-US" sz="2400" b="1" dirty="0">
                <a:solidFill>
                  <a:schemeClr val="tx1"/>
                </a:solidFill>
              </a:rPr>
              <a:t>Our Journey does not End at Death</a:t>
            </a:r>
          </a:p>
          <a:p>
            <a:r>
              <a:rPr lang="en-US" sz="2400" b="1" dirty="0">
                <a:solidFill>
                  <a:schemeClr val="tx1"/>
                </a:solidFill>
              </a:rPr>
              <a:t>The Grave &amp; Oblivion is not our Destination</a:t>
            </a:r>
          </a:p>
        </p:txBody>
      </p:sp>
    </p:spTree>
    <p:extLst>
      <p:ext uri="{BB962C8B-B14F-4D97-AF65-F5344CB8AC3E}">
        <p14:creationId xmlns:p14="http://schemas.microsoft.com/office/powerpoint/2010/main" val="297771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a:extLst>
              <a:ext uri="{FF2B5EF4-FFF2-40B4-BE49-F238E27FC236}">
                <a16:creationId xmlns:a16="http://schemas.microsoft.com/office/drawing/2014/main" id="{AF8C5808-176C-47A6-9757-B962D94B9367}"/>
              </a:ext>
            </a:extLst>
          </p:cNvPr>
          <p:cNvSpPr>
            <a:spLocks noGrp="1"/>
          </p:cNvSpPr>
          <p:nvPr>
            <p:ph type="title"/>
          </p:nvPr>
        </p:nvSpPr>
        <p:spPr>
          <a:xfrm>
            <a:off x="1683171" y="838200"/>
            <a:ext cx="8825659" cy="977902"/>
          </a:xfrm>
        </p:spPr>
        <p:txBody>
          <a:bodyPr>
            <a:normAutofit/>
          </a:bodyPr>
          <a:lstStyle/>
          <a:p>
            <a:pPr algn="ctr"/>
            <a:r>
              <a:rPr lang="en-US" b="1">
                <a:solidFill>
                  <a:srgbClr val="EBEBEB"/>
                </a:solidFill>
              </a:rPr>
              <a:t>Scriptural Perspective - Destination</a:t>
            </a:r>
            <a:endParaRPr lang="en-US">
              <a:solidFill>
                <a:srgbClr val="EBEBEB"/>
              </a:solidFill>
            </a:endParaRPr>
          </a:p>
        </p:txBody>
      </p:sp>
      <p:sp>
        <p:nvSpPr>
          <p:cNvPr id="3" name="Content Placeholder 2">
            <a:extLst>
              <a:ext uri="{FF2B5EF4-FFF2-40B4-BE49-F238E27FC236}">
                <a16:creationId xmlns:a16="http://schemas.microsoft.com/office/drawing/2014/main" id="{871C2672-58D0-4A69-B47B-B3220F369662}"/>
              </a:ext>
            </a:extLst>
          </p:cNvPr>
          <p:cNvSpPr>
            <a:spLocks noGrp="1"/>
          </p:cNvSpPr>
          <p:nvPr>
            <p:ph idx="1"/>
          </p:nvPr>
        </p:nvSpPr>
        <p:spPr>
          <a:xfrm>
            <a:off x="1683170" y="2516912"/>
            <a:ext cx="8825659" cy="3261857"/>
          </a:xfrm>
        </p:spPr>
        <p:txBody>
          <a:bodyPr>
            <a:normAutofit lnSpcReduction="10000"/>
          </a:bodyPr>
          <a:lstStyle/>
          <a:p>
            <a:pPr marL="0" marR="0" lvl="0" indent="0">
              <a:spcBef>
                <a:spcPts val="0"/>
              </a:spcBef>
              <a:spcAft>
                <a:spcPts val="0"/>
              </a:spcAft>
              <a:buNone/>
            </a:pPr>
            <a:r>
              <a:rPr lang="en-US" sz="2400" b="1" dirty="0">
                <a:solidFill>
                  <a:srgbClr val="404040"/>
                </a:solidFill>
                <a:effectLst/>
                <a:ea typeface="Times New Roman" panose="02020603050405020304" pitchFamily="18" charset="0"/>
                <a:cs typeface="Times New Roman" panose="02020603050405020304" pitchFamily="18" charset="0"/>
              </a:rPr>
              <a:t>Yes, we will physically die of course – on this the scriptures are clear.:</a:t>
            </a:r>
            <a:endParaRPr lang="en-US" sz="2400" b="1" dirty="0">
              <a:solidFill>
                <a:srgbClr val="404040"/>
              </a:solidFill>
              <a:effectLst/>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400" b="1" dirty="0">
              <a:solidFill>
                <a:srgbClr val="404040"/>
              </a:solidFill>
              <a:effectLst/>
              <a:ea typeface="Times New Roman" panose="02020603050405020304" pitchFamily="18" charset="0"/>
              <a:cs typeface="Times New Roman" panose="02020603050405020304" pitchFamily="18" charset="0"/>
            </a:endParaRPr>
          </a:p>
          <a:p>
            <a:pPr>
              <a:spcBef>
                <a:spcPts val="0"/>
              </a:spcBef>
            </a:pPr>
            <a:r>
              <a:rPr lang="en-US" sz="2400" b="1" dirty="0">
                <a:solidFill>
                  <a:srgbClr val="404040"/>
                </a:solidFill>
                <a:effectLst/>
                <a:ea typeface="Times New Roman" panose="02020603050405020304" pitchFamily="18" charset="0"/>
                <a:cs typeface="Times New Roman" panose="02020603050405020304" pitchFamily="18" charset="0"/>
              </a:rPr>
              <a:t>Unlike the world which repeats Satan’s first lie that we shall not die</a:t>
            </a:r>
            <a:endParaRPr lang="en-US" sz="2400" b="1" dirty="0">
              <a:solidFill>
                <a:srgbClr val="404040"/>
              </a:solidFill>
              <a:effectLst/>
              <a:ea typeface="Calibri" panose="020F0502020204030204" pitchFamily="34" charset="0"/>
              <a:cs typeface="Times New Roman" panose="02020603050405020304" pitchFamily="18" charset="0"/>
            </a:endParaRPr>
          </a:p>
          <a:p>
            <a:pPr>
              <a:spcBef>
                <a:spcPts val="0"/>
              </a:spcBef>
            </a:pPr>
            <a:endParaRPr lang="en-US" sz="2400" b="1" dirty="0">
              <a:solidFill>
                <a:srgbClr val="404040"/>
              </a:solidFill>
              <a:effectLst/>
              <a:ea typeface="Times New Roman" panose="02020603050405020304" pitchFamily="18" charset="0"/>
              <a:cs typeface="Times New Roman" panose="02020603050405020304" pitchFamily="18" charset="0"/>
            </a:endParaRPr>
          </a:p>
          <a:p>
            <a:pPr>
              <a:spcBef>
                <a:spcPts val="0"/>
              </a:spcBef>
            </a:pPr>
            <a:r>
              <a:rPr lang="en-US" sz="2400" b="1" dirty="0">
                <a:solidFill>
                  <a:srgbClr val="404040"/>
                </a:solidFill>
                <a:effectLst/>
                <a:ea typeface="Times New Roman" panose="02020603050405020304" pitchFamily="18" charset="0"/>
                <a:cs typeface="Times New Roman" panose="02020603050405020304" pitchFamily="18" charset="0"/>
              </a:rPr>
              <a:t>Scripture repeatedly warns mankind we shall die and that this life is very short, tenuous, and uncertain</a:t>
            </a:r>
            <a:r>
              <a:rPr lang="en-US" sz="2000" b="1" dirty="0">
                <a:solidFill>
                  <a:srgbClr val="404040"/>
                </a:solidFill>
                <a:effectLst/>
                <a:ea typeface="Times New Roman" panose="02020603050405020304" pitchFamily="18" charset="0"/>
                <a:cs typeface="Times New Roman" panose="02020603050405020304" pitchFamily="18" charset="0"/>
              </a:rPr>
              <a:t>. </a:t>
            </a:r>
            <a:r>
              <a:rPr lang="en-US" sz="2000" dirty="0">
                <a:solidFill>
                  <a:srgbClr val="404040"/>
                </a:solidFill>
                <a:effectLst/>
                <a:ea typeface="Times New Roman" panose="02020603050405020304" pitchFamily="18" charset="0"/>
                <a:cs typeface="Times New Roman" panose="02020603050405020304" pitchFamily="18" charset="0"/>
              </a:rPr>
              <a:t>Hebrews 9:27; Psalms 90:10; 103:15-17; Luke 12:20</a:t>
            </a:r>
            <a:endParaRPr lang="en-US" sz="2000" dirty="0">
              <a:solidFill>
                <a:srgbClr val="404040"/>
              </a:solidFill>
              <a:effectLst/>
              <a:ea typeface="Calibri" panose="020F0502020204030204" pitchFamily="34" charset="0"/>
              <a:cs typeface="Times New Roman" panose="02020603050405020304" pitchFamily="18" charset="0"/>
            </a:endParaRPr>
          </a:p>
          <a:p>
            <a:pPr marL="0" indent="0">
              <a:buNone/>
            </a:pPr>
            <a:endParaRPr lang="en-US" sz="2000" dirty="0">
              <a:solidFill>
                <a:srgbClr val="404040"/>
              </a:solidFill>
            </a:endParaRPr>
          </a:p>
        </p:txBody>
      </p:sp>
    </p:spTree>
    <p:extLst>
      <p:ext uri="{BB962C8B-B14F-4D97-AF65-F5344CB8AC3E}">
        <p14:creationId xmlns:p14="http://schemas.microsoft.com/office/powerpoint/2010/main" val="199986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4F0E049E-6244-4647-905C-7E4907857C6E}"/>
              </a:ext>
            </a:extLst>
          </p:cNvPr>
          <p:cNvSpPr>
            <a:spLocks noGrp="1"/>
          </p:cNvSpPr>
          <p:nvPr>
            <p:ph type="title"/>
          </p:nvPr>
        </p:nvSpPr>
        <p:spPr>
          <a:xfrm>
            <a:off x="1000372" y="1209957"/>
            <a:ext cx="3034580" cy="4438087"/>
          </a:xfrm>
        </p:spPr>
        <p:txBody>
          <a:bodyPr anchor="ctr">
            <a:normAutofit/>
          </a:bodyPr>
          <a:lstStyle/>
          <a:p>
            <a:pPr algn="r"/>
            <a:r>
              <a:rPr lang="en-US" sz="3200" b="1">
                <a:solidFill>
                  <a:schemeClr val="tx1"/>
                </a:solidFill>
              </a:rPr>
              <a:t>Scriptural Perspective - Destination</a:t>
            </a:r>
            <a:endParaRPr lang="en-US" sz="32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DEC73D-28A3-40BD-9E3C-822BA4656743}"/>
              </a:ext>
            </a:extLst>
          </p:cNvPr>
          <p:cNvSpPr>
            <a:spLocks noGrp="1"/>
          </p:cNvSpPr>
          <p:nvPr>
            <p:ph idx="1"/>
          </p:nvPr>
        </p:nvSpPr>
        <p:spPr>
          <a:xfrm>
            <a:off x="4678424" y="1059025"/>
            <a:ext cx="6067270" cy="4739950"/>
          </a:xfrm>
        </p:spPr>
        <p:txBody>
          <a:bodyPr anchor="ctr">
            <a:normAutofit/>
          </a:bodyPr>
          <a:lstStyle/>
          <a:p>
            <a:pPr marL="0" marR="0" lvl="0" indent="0">
              <a:spcBef>
                <a:spcPts val="0"/>
              </a:spcBef>
              <a:spcAft>
                <a:spcPts val="0"/>
              </a:spcAft>
              <a:buNone/>
            </a:pP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1"/>
                </a:solidFill>
                <a:effectLst/>
                <a:ea typeface="Times New Roman" panose="02020603050405020304" pitchFamily="18" charset="0"/>
                <a:cs typeface="Times New Roman" panose="02020603050405020304" pitchFamily="18" charset="0"/>
              </a:rPr>
              <a:t>And yet, scripture is also very clear:</a:t>
            </a:r>
            <a:endParaRPr lang="en-US" sz="2800" b="1"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800" b="1" dirty="0">
                <a:solidFill>
                  <a:schemeClr val="tx1"/>
                </a:solidFill>
                <a:effectLst/>
                <a:ea typeface="Times New Roman" panose="02020603050405020304" pitchFamily="18" charset="0"/>
                <a:cs typeface="Times New Roman" panose="02020603050405020304" pitchFamily="18" charset="0"/>
              </a:rPr>
              <a:t>The child of God lives eternally.  </a:t>
            </a:r>
            <a:endParaRPr lang="en-US" sz="2800" b="1"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800" b="1" dirty="0">
                <a:solidFill>
                  <a:schemeClr val="tx1"/>
                </a:solidFill>
                <a:effectLst/>
                <a:ea typeface="Times New Roman" panose="02020603050405020304" pitchFamily="18" charset="0"/>
                <a:cs typeface="Times New Roman" panose="02020603050405020304" pitchFamily="18" charset="0"/>
              </a:rPr>
              <a:t>Having died with Christ, we have been raised with Christ</a:t>
            </a:r>
          </a:p>
          <a:p>
            <a:pPr>
              <a:spcBef>
                <a:spcPts val="0"/>
              </a:spcBef>
            </a:pPr>
            <a:r>
              <a:rPr lang="en-US" sz="2800" b="1" dirty="0">
                <a:solidFill>
                  <a:schemeClr val="tx1"/>
                </a:solidFill>
                <a:ea typeface="Times New Roman" panose="02020603050405020304" pitchFamily="18" charset="0"/>
                <a:cs typeface="Times New Roman" panose="02020603050405020304" pitchFamily="18" charset="0"/>
              </a:rPr>
              <a:t>Given a New Eternal Life</a:t>
            </a:r>
            <a:endParaRPr lang="en-US" sz="2800" b="1" dirty="0">
              <a:solidFill>
                <a:schemeClr val="tx1"/>
              </a:solidFill>
              <a:effectLst/>
              <a:ea typeface="Times New Roman" panose="02020603050405020304" pitchFamily="18" charset="0"/>
              <a:cs typeface="Times New Roman" panose="02020603050405020304" pitchFamily="18" charset="0"/>
            </a:endParaRPr>
          </a:p>
          <a:p>
            <a:pPr>
              <a:spcBef>
                <a:spcPts val="0"/>
              </a:spcBef>
            </a:pPr>
            <a:r>
              <a:rPr lang="en-US" sz="2800" b="1" dirty="0">
                <a:solidFill>
                  <a:schemeClr val="tx1"/>
                </a:solidFill>
                <a:ea typeface="Times New Roman" panose="02020603050405020304" pitchFamily="18" charset="0"/>
                <a:cs typeface="Times New Roman" panose="02020603050405020304" pitchFamily="18" charset="0"/>
              </a:rPr>
              <a:t>N</a:t>
            </a:r>
            <a:r>
              <a:rPr lang="en-US" sz="2800" b="1" dirty="0">
                <a:solidFill>
                  <a:schemeClr val="tx1"/>
                </a:solidFill>
                <a:effectLst/>
                <a:ea typeface="Times New Roman" panose="02020603050405020304" pitchFamily="18" charset="0"/>
                <a:cs typeface="Times New Roman" panose="02020603050405020304" pitchFamily="18" charset="0"/>
              </a:rPr>
              <a:t>ever to die again. </a:t>
            </a:r>
            <a:endParaRPr lang="en-US" sz="2800" b="1" dirty="0">
              <a:solidFill>
                <a:schemeClr val="tx1"/>
              </a:solidFill>
              <a:effectLst/>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2001902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FD1933-B124-4893-92D5-A8F7C77C9BA2}"/>
              </a:ext>
            </a:extLst>
          </p:cNvPr>
          <p:cNvSpPr>
            <a:spLocks noGrp="1"/>
          </p:cNvSpPr>
          <p:nvPr>
            <p:ph type="title"/>
          </p:nvPr>
        </p:nvSpPr>
        <p:spPr>
          <a:xfrm>
            <a:off x="1154954" y="855482"/>
            <a:ext cx="8761413" cy="898674"/>
          </a:xfrm>
        </p:spPr>
        <p:txBody>
          <a:bodyPr anchor="b">
            <a:normAutofit/>
          </a:bodyPr>
          <a:lstStyle/>
          <a:p>
            <a:r>
              <a:rPr lang="en-US" b="1">
                <a:solidFill>
                  <a:schemeClr val="tx2"/>
                </a:solidFill>
              </a:rPr>
              <a:t>Scriptural Perspective - Destination</a:t>
            </a:r>
            <a:endParaRPr lang="en-US">
              <a:solidFill>
                <a:schemeClr val="tx2"/>
              </a:solidFill>
            </a:endParaRP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33F72F4-F4DE-4C1A-A4A2-B96EC21C8041}"/>
              </a:ext>
            </a:extLst>
          </p:cNvPr>
          <p:cNvSpPr>
            <a:spLocks noGrp="1"/>
          </p:cNvSpPr>
          <p:nvPr>
            <p:ph idx="1"/>
          </p:nvPr>
        </p:nvSpPr>
        <p:spPr>
          <a:xfrm>
            <a:off x="1154954" y="2079173"/>
            <a:ext cx="9686364" cy="4106474"/>
          </a:xfrm>
        </p:spPr>
        <p:txBody>
          <a:bodyPr anchor="ctr">
            <a:normAutofit/>
          </a:bodyPr>
          <a:lstStyle/>
          <a:p>
            <a:pPr marL="0" indent="0">
              <a:spcBef>
                <a:spcPts val="0"/>
              </a:spcBef>
              <a:buNone/>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Body physically dies:  </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spcBef>
                <a:spcPts val="0"/>
              </a:spcBef>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Scripture tells us this and our experiences confirm.</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spcBef>
                <a:spcPts val="0"/>
              </a:spcBef>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Our spirit departs and our bodies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die and </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return to the dust of earth.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28650" marR="0" indent="0">
              <a:spcBef>
                <a:spcPts val="0"/>
              </a:spcBef>
              <a:spcAft>
                <a:spcPts val="0"/>
              </a:spcAft>
              <a:buNone/>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Spirit Lives: </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 do not cease to exist.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457200">
              <a:spcBef>
                <a:spcPts val="0"/>
              </a:spcBef>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While our discarded bodies return to the dust of the earth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457200">
              <a:spcBef>
                <a:spcPts val="0"/>
              </a:spcBef>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Our eternal spirits go to be with Christ in paradise.  Luke 23:43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spcBef>
                <a:spcPts val="0"/>
              </a:spcBef>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But this is not the end.  </a:t>
            </a:r>
          </a:p>
          <a:p>
            <a:pPr marL="914400" lvl="1" indent="-457200">
              <a:spcBef>
                <a:spcPts val="0"/>
              </a:spcBef>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is not our final destination. </a:t>
            </a:r>
          </a:p>
          <a:p>
            <a:pPr marL="914400" lvl="1" indent="-457200">
              <a:spcBef>
                <a:spcPts val="0"/>
              </a:spcBef>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 is only the beginning of eternal life.</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199227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DAFA50-2687-46BA-9D77-A729415E37E6}"/>
              </a:ext>
            </a:extLst>
          </p:cNvPr>
          <p:cNvSpPr>
            <a:spLocks noGrp="1"/>
          </p:cNvSpPr>
          <p:nvPr>
            <p:ph type="title"/>
          </p:nvPr>
        </p:nvSpPr>
        <p:spPr>
          <a:xfrm>
            <a:off x="1154954" y="855482"/>
            <a:ext cx="8761413" cy="898674"/>
          </a:xfrm>
        </p:spPr>
        <p:txBody>
          <a:bodyPr anchor="b">
            <a:normAutofit/>
          </a:bodyPr>
          <a:lstStyle/>
          <a:p>
            <a:r>
              <a:rPr lang="en-US" b="1">
                <a:solidFill>
                  <a:schemeClr val="tx2"/>
                </a:solidFill>
              </a:rPr>
              <a:t>Scriptural Perspective - Destination</a:t>
            </a:r>
            <a:endParaRPr lang="en-US">
              <a:solidFill>
                <a:schemeClr val="tx2"/>
              </a:solidFill>
            </a:endParaRP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D8D213A-6E2C-4D58-B01A-A04F3AF5928F}"/>
              </a:ext>
            </a:extLst>
          </p:cNvPr>
          <p:cNvSpPr>
            <a:spLocks noGrp="1"/>
          </p:cNvSpPr>
          <p:nvPr>
            <p:ph idx="1"/>
          </p:nvPr>
        </p:nvSpPr>
        <p:spPr>
          <a:xfrm>
            <a:off x="1154954" y="2079173"/>
            <a:ext cx="9968658" cy="3730689"/>
          </a:xfrm>
        </p:spPr>
        <p:txBody>
          <a:bodyPr anchor="ctr">
            <a:normAutofit/>
          </a:bodyPr>
          <a:lstStyle/>
          <a:p>
            <a:pPr marL="0" marR="0" lvl="0" indent="0">
              <a:spcBef>
                <a:spcPts val="0"/>
              </a:spcBef>
              <a:spcAft>
                <a:spcPts val="0"/>
              </a:spcAft>
              <a:buNone/>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Paradise, we wait with Christ for the last day when Christ returns.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457200">
              <a:spcBef>
                <a:spcPts val="0"/>
              </a:spcBef>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gives back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us the physical life that we gave up in death. </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Thessalonians 6:14-17</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457200">
              <a:spcBef>
                <a:spcPts val="0"/>
              </a:spcBef>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 are </a:t>
            </a:r>
            <a:r>
              <a:rPr lang="en-US"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resurrected</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from our physical deaths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457200">
              <a:spcBef>
                <a:spcPts val="0"/>
              </a:spcBef>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However, we do not return to our </a:t>
            </a:r>
            <a:r>
              <a:rPr lang="en-US"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old physical flesh</a:t>
            </a:r>
          </a:p>
          <a:p>
            <a:pPr marL="571500" indent="-457200">
              <a:spcBef>
                <a:spcPts val="0"/>
              </a:spcBef>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We</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obtain </a:t>
            </a:r>
            <a:r>
              <a:rPr lang="en-US"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glorified bodies</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18071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0F85999-D227-48F1-9550-FED391EFD105}"/>
              </a:ext>
            </a:extLst>
          </p:cNvPr>
          <p:cNvSpPr>
            <a:spLocks noGrp="1"/>
          </p:cNvSpPr>
          <p:nvPr>
            <p:ph type="title"/>
          </p:nvPr>
        </p:nvSpPr>
        <p:spPr>
          <a:xfrm>
            <a:off x="1154954" y="855482"/>
            <a:ext cx="8761413" cy="898674"/>
          </a:xfrm>
        </p:spPr>
        <p:txBody>
          <a:bodyPr anchor="b">
            <a:normAutofit/>
          </a:bodyPr>
          <a:lstStyle/>
          <a:p>
            <a:r>
              <a:rPr lang="en-US" sz="3300" b="1">
                <a:solidFill>
                  <a:schemeClr val="tx2"/>
                </a:solidFill>
              </a:rPr>
              <a:t>In the Resurrection – Twinkling of an Eye</a:t>
            </a:r>
            <a:endParaRPr lang="en-US" sz="3300">
              <a:solidFill>
                <a:schemeClr val="tx2"/>
              </a:solidFill>
            </a:endParaRP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6A05484-E161-4C4D-A9D3-B21293B3FCE1}"/>
              </a:ext>
            </a:extLst>
          </p:cNvPr>
          <p:cNvSpPr>
            <a:spLocks noGrp="1"/>
          </p:cNvSpPr>
          <p:nvPr>
            <p:ph idx="1"/>
          </p:nvPr>
        </p:nvSpPr>
        <p:spPr>
          <a:xfrm>
            <a:off x="1154954" y="2079173"/>
            <a:ext cx="8182191" cy="3730689"/>
          </a:xfrm>
        </p:spPr>
        <p:txBody>
          <a:bodyPr anchor="ctr">
            <a:normAutofit fontScale="92500"/>
          </a:bodyPr>
          <a:lstStyle/>
          <a:p>
            <a:pPr>
              <a:spcBef>
                <a:spcPts val="0"/>
              </a:spcBef>
            </a:pPr>
            <a:r>
              <a:rPr lang="en-US" sz="2400" b="1" dirty="0">
                <a:solidFill>
                  <a:schemeClr val="tx1"/>
                </a:solidFill>
                <a:effectLst/>
                <a:ea typeface="Times New Roman" panose="02020603050405020304" pitchFamily="18" charset="0"/>
                <a:cs typeface="Times New Roman" panose="02020603050405020304" pitchFamily="18" charset="0"/>
              </a:rPr>
              <a:t>Perishable puts on the imperishable</a:t>
            </a:r>
            <a:r>
              <a:rPr lang="en-US" sz="2400" dirty="0">
                <a:solidFill>
                  <a:schemeClr val="tx1"/>
                </a:solidFill>
                <a:effectLst/>
                <a:ea typeface="Times New Roman" panose="02020603050405020304" pitchFamily="18" charset="0"/>
                <a:cs typeface="Times New Roman" panose="02020603050405020304" pitchFamily="18" charset="0"/>
              </a:rPr>
              <a:t>.  </a:t>
            </a:r>
            <a:r>
              <a:rPr lang="en-US" sz="1900" dirty="0">
                <a:solidFill>
                  <a:schemeClr val="tx1"/>
                </a:solidFill>
                <a:effectLst/>
                <a:ea typeface="Times New Roman" panose="02020603050405020304" pitchFamily="18" charset="0"/>
                <a:cs typeface="Times New Roman" panose="02020603050405020304" pitchFamily="18" charset="0"/>
              </a:rPr>
              <a:t>1 Corinthians 15:53</a:t>
            </a:r>
            <a:endParaRPr lang="en-US" sz="1900"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400" b="1" dirty="0">
                <a:solidFill>
                  <a:schemeClr val="tx1"/>
                </a:solidFill>
                <a:effectLst/>
                <a:ea typeface="Times New Roman" panose="02020603050405020304" pitchFamily="18" charset="0"/>
                <a:cs typeface="Times New Roman" panose="02020603050405020304" pitchFamily="18" charset="0"/>
              </a:rPr>
              <a:t>Natural puts on the spiritual  </a:t>
            </a:r>
            <a:r>
              <a:rPr lang="en-US" sz="1900" dirty="0">
                <a:solidFill>
                  <a:schemeClr val="tx1"/>
                </a:solidFill>
                <a:effectLst/>
                <a:ea typeface="Times New Roman" panose="02020603050405020304" pitchFamily="18" charset="0"/>
                <a:cs typeface="Times New Roman" panose="02020603050405020304" pitchFamily="18" charset="0"/>
              </a:rPr>
              <a:t>1 Corinthians 15:44</a:t>
            </a:r>
            <a:endParaRPr lang="en-US" sz="1900"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400" b="1" dirty="0">
                <a:solidFill>
                  <a:schemeClr val="tx1"/>
                </a:solidFill>
                <a:effectLst/>
                <a:ea typeface="Times New Roman" panose="02020603050405020304" pitchFamily="18" charset="0"/>
                <a:cs typeface="Times New Roman" panose="02020603050405020304" pitchFamily="18" charset="0"/>
              </a:rPr>
              <a:t>Dishonorable puts on glory and power</a:t>
            </a:r>
            <a:r>
              <a:rPr lang="en-US" sz="2400" dirty="0">
                <a:solidFill>
                  <a:schemeClr val="tx1"/>
                </a:solidFill>
                <a:effectLst/>
                <a:ea typeface="Times New Roman" panose="02020603050405020304" pitchFamily="18" charset="0"/>
                <a:cs typeface="Times New Roman" panose="02020603050405020304" pitchFamily="18" charset="0"/>
              </a:rPr>
              <a:t>. </a:t>
            </a:r>
            <a:r>
              <a:rPr lang="en-US" sz="1900" dirty="0">
                <a:solidFill>
                  <a:schemeClr val="tx1"/>
                </a:solidFill>
                <a:effectLst/>
                <a:ea typeface="Times New Roman" panose="02020603050405020304" pitchFamily="18" charset="0"/>
                <a:cs typeface="Times New Roman" panose="02020603050405020304" pitchFamily="18" charset="0"/>
              </a:rPr>
              <a:t>1 Corinthians </a:t>
            </a:r>
            <a:r>
              <a:rPr lang="en-US" sz="2400" dirty="0">
                <a:solidFill>
                  <a:schemeClr val="tx1"/>
                </a:solidFill>
                <a:effectLst/>
                <a:ea typeface="Times New Roman" panose="02020603050405020304" pitchFamily="18" charset="0"/>
                <a:cs typeface="Times New Roman" panose="02020603050405020304" pitchFamily="18" charset="0"/>
              </a:rPr>
              <a:t>15:43</a:t>
            </a:r>
            <a:endParaRPr lang="en-US" sz="2400"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400" b="1" dirty="0">
                <a:solidFill>
                  <a:schemeClr val="tx1"/>
                </a:solidFill>
                <a:effectLst/>
                <a:ea typeface="Times New Roman" panose="02020603050405020304" pitchFamily="18" charset="0"/>
                <a:cs typeface="Times New Roman" panose="02020603050405020304" pitchFamily="18" charset="0"/>
              </a:rPr>
              <a:t>Earthy puts on the heavenly  </a:t>
            </a:r>
            <a:r>
              <a:rPr lang="en-US" sz="1900" dirty="0">
                <a:solidFill>
                  <a:schemeClr val="tx1"/>
                </a:solidFill>
                <a:effectLst/>
                <a:ea typeface="Times New Roman" panose="02020603050405020304" pitchFamily="18" charset="0"/>
                <a:cs typeface="Times New Roman" panose="02020603050405020304" pitchFamily="18" charset="0"/>
              </a:rPr>
              <a:t>1 Corinthians 15:47</a:t>
            </a:r>
            <a:endParaRPr lang="en-US" sz="1900"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400" b="1" dirty="0">
                <a:solidFill>
                  <a:schemeClr val="tx1"/>
                </a:solidFill>
                <a:effectLst/>
                <a:ea typeface="Times New Roman" panose="02020603050405020304" pitchFamily="18" charset="0"/>
                <a:cs typeface="Times New Roman" panose="02020603050405020304" pitchFamily="18" charset="0"/>
              </a:rPr>
              <a:t>Mortal puts on immortality  </a:t>
            </a:r>
            <a:r>
              <a:rPr lang="en-US" sz="1900" dirty="0">
                <a:solidFill>
                  <a:schemeClr val="tx1"/>
                </a:solidFill>
                <a:effectLst/>
                <a:ea typeface="Times New Roman" panose="02020603050405020304" pitchFamily="18" charset="0"/>
                <a:cs typeface="Times New Roman" panose="02020603050405020304" pitchFamily="18" charset="0"/>
              </a:rPr>
              <a:t>1 Corinthians 15:53</a:t>
            </a:r>
            <a:endParaRPr lang="en-US" sz="1900" dirty="0">
              <a:solidFill>
                <a:schemeClr val="tx1"/>
              </a:solidFill>
              <a:effectLst/>
              <a:ea typeface="Calibri" panose="020F0502020204030204" pitchFamily="34" charset="0"/>
              <a:cs typeface="Times New Roman" panose="02020603050405020304" pitchFamily="18" charset="0"/>
            </a:endParaRPr>
          </a:p>
          <a:p>
            <a:pPr>
              <a:spcBef>
                <a:spcPts val="0"/>
              </a:spcBef>
            </a:pPr>
            <a:r>
              <a:rPr lang="en-US" sz="2400" b="1" dirty="0">
                <a:solidFill>
                  <a:schemeClr val="tx1"/>
                </a:solidFill>
                <a:effectLst/>
                <a:ea typeface="Times New Roman" panose="02020603050405020304" pitchFamily="18" charset="0"/>
                <a:cs typeface="Times New Roman" panose="02020603050405020304" pitchFamily="18" charset="0"/>
              </a:rPr>
              <a:t>Transformed into the glory of Christ and the image of God</a:t>
            </a:r>
            <a:r>
              <a:rPr lang="en-US" sz="2400" dirty="0">
                <a:solidFill>
                  <a:schemeClr val="tx1"/>
                </a:solidFill>
                <a:effectLst/>
                <a:ea typeface="Times New Roman" panose="02020603050405020304" pitchFamily="18" charset="0"/>
                <a:cs typeface="Times New Roman" panose="02020603050405020304" pitchFamily="18" charset="0"/>
              </a:rPr>
              <a:t>. </a:t>
            </a:r>
            <a:r>
              <a:rPr lang="en-US" sz="1900" dirty="0">
                <a:solidFill>
                  <a:schemeClr val="tx1"/>
                </a:solidFill>
                <a:effectLst/>
                <a:ea typeface="Times New Roman" panose="02020603050405020304" pitchFamily="18" charset="0"/>
                <a:cs typeface="Times New Roman" panose="02020603050405020304" pitchFamily="18" charset="0"/>
              </a:rPr>
              <a:t>Romans 8:29; 2 Corinthians 3:18; 1 John 3:2</a:t>
            </a:r>
            <a:endParaRPr lang="en-US" sz="1900" dirty="0">
              <a:solidFill>
                <a:schemeClr val="tx1"/>
              </a:solidFill>
              <a:effectLst/>
              <a:ea typeface="Calibri" panose="020F0502020204030204" pitchFamily="34" charset="0"/>
              <a:cs typeface="Times New Roman" panose="02020603050405020304" pitchFamily="18" charset="0"/>
            </a:endParaRPr>
          </a:p>
          <a:p>
            <a:pPr marL="0" indent="0">
              <a:buNone/>
            </a:pPr>
            <a:r>
              <a:rPr lang="en-US" sz="2400" b="1" dirty="0">
                <a:solidFill>
                  <a:schemeClr val="tx1"/>
                </a:solidFill>
              </a:rPr>
              <a:t>But this is not the end of our journey</a:t>
            </a:r>
          </a:p>
          <a:p>
            <a:pPr marL="0" indent="0">
              <a:buNone/>
            </a:pPr>
            <a:r>
              <a:rPr lang="en-US" sz="2400" b="1" dirty="0">
                <a:solidFill>
                  <a:schemeClr val="tx1"/>
                </a:solidFill>
              </a:rPr>
              <a:t>This is not our final destination </a:t>
            </a:r>
          </a:p>
        </p:txBody>
      </p:sp>
    </p:spTree>
    <p:extLst>
      <p:ext uri="{BB962C8B-B14F-4D97-AF65-F5344CB8AC3E}">
        <p14:creationId xmlns:p14="http://schemas.microsoft.com/office/powerpoint/2010/main" val="146997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BA990821-7721-4097-8418-22C6969CDDCA}"/>
              </a:ext>
            </a:extLst>
          </p:cNvPr>
          <p:cNvSpPr>
            <a:spLocks noGrp="1"/>
          </p:cNvSpPr>
          <p:nvPr>
            <p:ph type="title"/>
          </p:nvPr>
        </p:nvSpPr>
        <p:spPr>
          <a:xfrm>
            <a:off x="1128166" y="821095"/>
            <a:ext cx="9230185" cy="1069909"/>
          </a:xfrm>
        </p:spPr>
        <p:txBody>
          <a:bodyPr>
            <a:normAutofit/>
          </a:bodyPr>
          <a:lstStyle/>
          <a:p>
            <a:pPr algn="r"/>
            <a:r>
              <a:rPr lang="en-US" b="1">
                <a:solidFill>
                  <a:schemeClr val="tx1"/>
                </a:solidFill>
              </a:rPr>
              <a:t>Life’s Journey – The Final Destination</a:t>
            </a:r>
            <a:endParaRPr lang="en-US">
              <a:solidFill>
                <a:schemeClr val="tx1"/>
              </a:solidFill>
            </a:endParaRPr>
          </a:p>
        </p:txBody>
      </p:sp>
      <p:sp>
        <p:nvSpPr>
          <p:cNvPr id="3" name="Content Placeholder 2">
            <a:extLst>
              <a:ext uri="{FF2B5EF4-FFF2-40B4-BE49-F238E27FC236}">
                <a16:creationId xmlns:a16="http://schemas.microsoft.com/office/drawing/2014/main" id="{F6D5CF5E-55F3-48D1-90F5-A620E5A05834}"/>
              </a:ext>
            </a:extLst>
          </p:cNvPr>
          <p:cNvSpPr>
            <a:spLocks noGrp="1"/>
          </p:cNvSpPr>
          <p:nvPr>
            <p:ph idx="1"/>
          </p:nvPr>
        </p:nvSpPr>
        <p:spPr>
          <a:xfrm>
            <a:off x="1128166" y="2202025"/>
            <a:ext cx="8583599" cy="3508310"/>
          </a:xfrm>
        </p:spPr>
        <p:txBody>
          <a:bodyPr anchor="t">
            <a:normAutofit/>
          </a:bodyPr>
          <a:lstStyle/>
          <a:p>
            <a:pPr marL="0" marR="0" lvl="0" indent="0">
              <a:spcBef>
                <a:spcPts val="0"/>
              </a:spcBef>
              <a:spcAft>
                <a:spcPts val="0"/>
              </a:spcAft>
              <a:buNone/>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enter into the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kingdom of heaven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Corinthians 15:24-28</a:t>
            </a:r>
          </a:p>
          <a:p>
            <a:pPr marL="0" marR="0" lvl="0" indent="0">
              <a:spcBef>
                <a:spcPts val="0"/>
              </a:spcBef>
              <a:spcAft>
                <a:spcPts val="0"/>
              </a:spcAft>
              <a:buNone/>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We enter into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glories God has been preparing us for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take possession of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God’s kingdom</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Luke 12:32</a:t>
            </a:r>
          </a:p>
          <a:p>
            <a:pPr>
              <a:spcBef>
                <a:spcPts val="0"/>
              </a:spcBef>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serve as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royal priests</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Peter 2:9</a:t>
            </a:r>
          </a:p>
          <a:p>
            <a:pPr>
              <a:spcBef>
                <a:spcPts val="0"/>
              </a:spcBef>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sit on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Christ’s throne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reign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with Him through eternity.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Romans 5:17; Revelation 3:21; 22:5</a:t>
            </a:r>
          </a:p>
          <a:p>
            <a:pPr>
              <a:spcBef>
                <a:spcPts val="0"/>
              </a:spcBef>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Share in all that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Jesus Christ inherited</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Romans 8:16-17</a:t>
            </a:r>
          </a:p>
          <a:p>
            <a:pPr>
              <a:spcBef>
                <a:spcPts val="0"/>
              </a:spcBef>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receive all the </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spiritual blessings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the heavenly places.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Ephesians 1:3</a:t>
            </a:r>
          </a:p>
          <a:p>
            <a:pPr marL="0" indent="0">
              <a:buNone/>
            </a:pPr>
            <a:endParaRPr lang="en-US" dirty="0">
              <a:solidFill>
                <a:schemeClr val="tx1"/>
              </a:solidFill>
            </a:endParaRPr>
          </a:p>
        </p:txBody>
      </p:sp>
    </p:spTree>
    <p:extLst>
      <p:ext uri="{BB962C8B-B14F-4D97-AF65-F5344CB8AC3E}">
        <p14:creationId xmlns:p14="http://schemas.microsoft.com/office/powerpoint/2010/main" val="183963981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9A8CFB5-31DA-4B5F-9A35-BBFD7AB0F8E0}"/>
              </a:ext>
            </a:extLst>
          </p:cNvPr>
          <p:cNvSpPr>
            <a:spLocks noGrp="1"/>
          </p:cNvSpPr>
          <p:nvPr>
            <p:ph type="title"/>
          </p:nvPr>
        </p:nvSpPr>
        <p:spPr>
          <a:xfrm>
            <a:off x="1154954" y="855482"/>
            <a:ext cx="8761413" cy="898674"/>
          </a:xfrm>
        </p:spPr>
        <p:txBody>
          <a:bodyPr anchor="b">
            <a:normAutofit/>
          </a:bodyPr>
          <a:lstStyle/>
          <a:p>
            <a:r>
              <a:rPr lang="en-US" b="1">
                <a:solidFill>
                  <a:schemeClr val="tx2"/>
                </a:solidFill>
              </a:rPr>
              <a:t>Life’s Journey – The Final Destination</a:t>
            </a:r>
            <a:endParaRPr lang="en-US">
              <a:solidFill>
                <a:schemeClr val="tx2"/>
              </a:solidFill>
            </a:endParaRP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CD7905F-F90B-4EC6-8961-AA4565457D45}"/>
              </a:ext>
            </a:extLst>
          </p:cNvPr>
          <p:cNvSpPr>
            <a:spLocks noGrp="1"/>
          </p:cNvSpPr>
          <p:nvPr>
            <p:ph idx="1"/>
          </p:nvPr>
        </p:nvSpPr>
        <p:spPr>
          <a:xfrm>
            <a:off x="1154954" y="2079173"/>
            <a:ext cx="8182191" cy="3730689"/>
          </a:xfrm>
        </p:spPr>
        <p:txBody>
          <a:bodyPr anchor="ctr">
            <a:normAutofit/>
          </a:bodyPr>
          <a:lstStyle/>
          <a:p>
            <a:pPr marL="0" marR="0" lvl="0" indent="0">
              <a:spcBef>
                <a:spcPts val="0"/>
              </a:spcBef>
              <a:spcAft>
                <a:spcPts val="0"/>
              </a:spcAft>
              <a:buNone/>
            </a:pPr>
            <a:r>
              <a:rPr lang="en-US" sz="2400" b="1" dirty="0">
                <a:solidFill>
                  <a:schemeClr val="tx1"/>
                </a:solidFill>
                <a:effectLst/>
                <a:ea typeface="Calibri" panose="020F0502020204030204" pitchFamily="34" charset="0"/>
                <a:cs typeface="Times New Roman" panose="02020603050405020304" pitchFamily="18" charset="0"/>
              </a:rPr>
              <a:t>This is our destination</a:t>
            </a:r>
            <a:r>
              <a:rPr lang="en-US" sz="2400" dirty="0">
                <a:solidFill>
                  <a:schemeClr val="tx1"/>
                </a:solidFill>
                <a:effectLst/>
                <a:ea typeface="Calibri" panose="020F0502020204030204" pitchFamily="34" charset="0"/>
                <a:cs typeface="Times New Roman" panose="02020603050405020304" pitchFamily="18" charset="0"/>
              </a:rPr>
              <a:t>:</a:t>
            </a:r>
          </a:p>
          <a:p>
            <a:pPr marL="571500" indent="-457200">
              <a:spcBef>
                <a:spcPts val="0"/>
              </a:spcBef>
            </a:pPr>
            <a:r>
              <a:rPr lang="en-US" sz="2400" dirty="0">
                <a:solidFill>
                  <a:schemeClr val="tx1"/>
                </a:solidFill>
                <a:effectLst/>
                <a:ea typeface="Calibri" panose="020F0502020204030204" pitchFamily="34" charset="0"/>
                <a:cs typeface="Times New Roman" panose="02020603050405020304" pitchFamily="18" charset="0"/>
              </a:rPr>
              <a:t>But our journey through life does not end here</a:t>
            </a:r>
          </a:p>
          <a:p>
            <a:pPr marL="571500" indent="-457200">
              <a:spcBef>
                <a:spcPts val="0"/>
              </a:spcBef>
            </a:pPr>
            <a:r>
              <a:rPr lang="en-US" sz="2400" dirty="0">
                <a:solidFill>
                  <a:schemeClr val="tx1"/>
                </a:solidFill>
                <a:effectLst/>
                <a:ea typeface="Calibri" panose="020F0502020204030204" pitchFamily="34" charset="0"/>
                <a:cs typeface="Times New Roman" panose="02020603050405020304" pitchFamily="18" charset="0"/>
              </a:rPr>
              <a:t>Eternal Life Never Ends</a:t>
            </a:r>
          </a:p>
          <a:p>
            <a:pPr marL="571500" indent="-457200">
              <a:spcBef>
                <a:spcPts val="0"/>
              </a:spcBef>
            </a:pPr>
            <a:r>
              <a:rPr lang="en-US" sz="2400" dirty="0">
                <a:solidFill>
                  <a:schemeClr val="tx1"/>
                </a:solidFill>
                <a:effectLst/>
                <a:ea typeface="Calibri" panose="020F0502020204030204" pitchFamily="34" charset="0"/>
                <a:cs typeface="Times New Roman" panose="02020603050405020304" pitchFamily="18" charset="0"/>
              </a:rPr>
              <a:t>We have eternal life</a:t>
            </a:r>
          </a:p>
          <a:p>
            <a:pPr marL="571500" indent="-457200">
              <a:spcBef>
                <a:spcPts val="0"/>
              </a:spcBef>
            </a:pPr>
            <a:r>
              <a:rPr lang="en-US" sz="2400" dirty="0">
                <a:solidFill>
                  <a:schemeClr val="tx1"/>
                </a:solidFill>
                <a:ea typeface="Calibri" panose="020F0502020204030204" pitchFamily="34" charset="0"/>
                <a:cs typeface="Times New Roman" panose="02020603050405020304" pitchFamily="18" charset="0"/>
              </a:rPr>
              <a:t>Our L</a:t>
            </a:r>
            <a:r>
              <a:rPr lang="en-US" sz="2400" dirty="0">
                <a:solidFill>
                  <a:schemeClr val="tx1"/>
                </a:solidFill>
                <a:effectLst/>
                <a:ea typeface="Calibri" panose="020F0502020204030204" pitchFamily="34" charset="0"/>
                <a:cs typeface="Times New Roman" panose="02020603050405020304" pitchFamily="18" charset="0"/>
              </a:rPr>
              <a:t>ife’s Journey </a:t>
            </a:r>
            <a:r>
              <a:rPr lang="en-US" sz="2400" b="1" u="sng" dirty="0">
                <a:solidFill>
                  <a:schemeClr val="tx1"/>
                </a:solidFill>
                <a:effectLst/>
                <a:ea typeface="Calibri" panose="020F0502020204030204" pitchFamily="34" charset="0"/>
                <a:cs typeface="Times New Roman" panose="02020603050405020304" pitchFamily="18" charset="0"/>
              </a:rPr>
              <a:t>with Christ </a:t>
            </a:r>
            <a:r>
              <a:rPr lang="en-US" sz="2400" dirty="0">
                <a:solidFill>
                  <a:schemeClr val="tx1"/>
                </a:solidFill>
                <a:effectLst/>
                <a:ea typeface="Calibri" panose="020F0502020204030204" pitchFamily="34" charset="0"/>
                <a:cs typeface="Times New Roman" panose="02020603050405020304" pitchFamily="18" charset="0"/>
              </a:rPr>
              <a:t>is Eternal – </a:t>
            </a:r>
          </a:p>
          <a:p>
            <a:pPr marL="571500" indent="-457200">
              <a:spcBef>
                <a:spcPts val="0"/>
              </a:spcBef>
            </a:pPr>
            <a:r>
              <a:rPr lang="en-US" sz="2400" dirty="0">
                <a:solidFill>
                  <a:schemeClr val="tx1"/>
                </a:solidFill>
                <a:ea typeface="Calibri" panose="020F0502020204030204" pitchFamily="34" charset="0"/>
                <a:cs typeface="Times New Roman" panose="02020603050405020304" pitchFamily="18" charset="0"/>
              </a:rPr>
              <a:t>Our journey </a:t>
            </a:r>
            <a:r>
              <a:rPr lang="en-US" sz="2400" b="1" u="sng" dirty="0">
                <a:solidFill>
                  <a:schemeClr val="tx1"/>
                </a:solidFill>
                <a:ea typeface="Calibri" panose="020F0502020204030204" pitchFamily="34" charset="0"/>
                <a:cs typeface="Times New Roman" panose="02020603050405020304" pitchFamily="18" charset="0"/>
              </a:rPr>
              <a:t>with Christ</a:t>
            </a:r>
            <a:r>
              <a:rPr lang="en-US" sz="2400" b="1" u="sng" dirty="0">
                <a:solidFill>
                  <a:schemeClr val="tx1"/>
                </a:solidFill>
                <a:effectLst/>
                <a:ea typeface="Calibri" panose="020F0502020204030204" pitchFamily="34" charset="0"/>
                <a:cs typeface="Times New Roman" panose="02020603050405020304" pitchFamily="18" charset="0"/>
              </a:rPr>
              <a:t> </a:t>
            </a:r>
            <a:r>
              <a:rPr lang="en-US" sz="2400" dirty="0">
                <a:solidFill>
                  <a:schemeClr val="tx1"/>
                </a:solidFill>
                <a:effectLst/>
                <a:ea typeface="Calibri" panose="020F0502020204030204" pitchFamily="34" charset="0"/>
                <a:cs typeface="Times New Roman" panose="02020603050405020304" pitchFamily="18" charset="0"/>
              </a:rPr>
              <a:t>never ends.</a:t>
            </a:r>
          </a:p>
          <a:p>
            <a:pPr marL="571500" indent="-457200">
              <a:spcBef>
                <a:spcPts val="0"/>
              </a:spcBef>
            </a:pPr>
            <a:r>
              <a:rPr lang="en-US" sz="2400" dirty="0">
                <a:solidFill>
                  <a:schemeClr val="tx1"/>
                </a:solidFill>
                <a:effectLst/>
                <a:ea typeface="Calibri" panose="020F0502020204030204" pitchFamily="34" charset="0"/>
                <a:cs typeface="Times New Roman" panose="02020603050405020304" pitchFamily="18" charset="0"/>
              </a:rPr>
              <a:t>This </a:t>
            </a:r>
            <a:r>
              <a:rPr lang="en-US" sz="2400" b="1" u="sng" dirty="0">
                <a:solidFill>
                  <a:schemeClr val="tx1"/>
                </a:solidFill>
                <a:effectLst/>
                <a:ea typeface="Calibri" panose="020F0502020204030204" pitchFamily="34" charset="0"/>
                <a:cs typeface="Times New Roman" panose="02020603050405020304" pitchFamily="18" charset="0"/>
              </a:rPr>
              <a:t>great adventure </a:t>
            </a:r>
            <a:r>
              <a:rPr lang="en-US" sz="2400" dirty="0">
                <a:solidFill>
                  <a:schemeClr val="tx1"/>
                </a:solidFill>
                <a:effectLst/>
                <a:ea typeface="Calibri" panose="020F0502020204030204" pitchFamily="34" charset="0"/>
                <a:cs typeface="Times New Roman" panose="02020603050405020304" pitchFamily="18" charset="0"/>
              </a:rPr>
              <a:t>continues forever.</a:t>
            </a:r>
          </a:p>
          <a:p>
            <a:pPr marL="114300" indent="0">
              <a:spcBef>
                <a:spcPts val="0"/>
              </a:spcBef>
              <a:buNone/>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dirty="0">
              <a:solidFill>
                <a:schemeClr val="tx1"/>
              </a:solidFill>
            </a:endParaRPr>
          </a:p>
        </p:txBody>
      </p:sp>
    </p:spTree>
    <p:extLst>
      <p:ext uri="{BB962C8B-B14F-4D97-AF65-F5344CB8AC3E}">
        <p14:creationId xmlns:p14="http://schemas.microsoft.com/office/powerpoint/2010/main" val="122929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9D9E62F-DD4C-49ED-ABE6-D1EC1AD3E142}"/>
              </a:ext>
            </a:extLst>
          </p:cNvPr>
          <p:cNvSpPr>
            <a:spLocks noGrp="1"/>
          </p:cNvSpPr>
          <p:nvPr>
            <p:ph type="title"/>
          </p:nvPr>
        </p:nvSpPr>
        <p:spPr>
          <a:xfrm>
            <a:off x="1154954" y="855482"/>
            <a:ext cx="8761413" cy="898674"/>
          </a:xfrm>
        </p:spPr>
        <p:txBody>
          <a:bodyPr anchor="b">
            <a:normAutofit/>
          </a:bodyPr>
          <a:lstStyle/>
          <a:p>
            <a:r>
              <a:rPr lang="en-US" b="1">
                <a:solidFill>
                  <a:schemeClr val="tx2"/>
                </a:solidFill>
              </a:rPr>
              <a:t>Life’s Journey – The Final Destination</a:t>
            </a:r>
            <a:endParaRPr lang="en-US">
              <a:solidFill>
                <a:schemeClr val="tx2"/>
              </a:solidFill>
            </a:endParaRPr>
          </a:p>
        </p:txBody>
      </p:sp>
      <p:sp>
        <p:nvSpPr>
          <p:cNvPr id="16"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3B4EF9-389F-4B38-A7AF-0C79D90D7F07}"/>
              </a:ext>
            </a:extLst>
          </p:cNvPr>
          <p:cNvSpPr>
            <a:spLocks noGrp="1"/>
          </p:cNvSpPr>
          <p:nvPr>
            <p:ph idx="1"/>
          </p:nvPr>
        </p:nvSpPr>
        <p:spPr>
          <a:xfrm>
            <a:off x="1154954" y="2079173"/>
            <a:ext cx="9519022" cy="3730689"/>
          </a:xfrm>
        </p:spPr>
        <p:txBody>
          <a:bodyPr anchor="ctr">
            <a:normAutofit lnSpcReduction="10000"/>
          </a:bodyPr>
          <a:lstStyle/>
          <a:p>
            <a:pPr marL="57150" indent="0">
              <a:spcBef>
                <a:spcPts val="0"/>
              </a:spcBef>
              <a:buNone/>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2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sweetest most precious moment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 will ever experience in this physical life is the </a:t>
            </a:r>
            <a:r>
              <a:rPr lang="en-US" sz="2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 we physically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die and </a:t>
            </a:r>
            <a:r>
              <a:rPr lang="en-US" sz="2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depart to be with Jesus</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Philippians 1:21-23</a:t>
            </a:r>
          </a:p>
          <a:p>
            <a:pPr marL="57150" indent="0">
              <a:spcBef>
                <a:spcPts val="0"/>
              </a:spcBef>
              <a:buNone/>
            </a:pP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57150" indent="0">
              <a:spcBef>
                <a:spcPts val="0"/>
              </a:spcBef>
              <a:buNone/>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 will onl</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 get better after that.</a:t>
            </a:r>
          </a:p>
          <a:p>
            <a:pPr marL="57150" indent="0">
              <a:spcBef>
                <a:spcPts val="0"/>
              </a:spcBef>
              <a:buNone/>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 indent="0">
              <a:spcBef>
                <a:spcPts val="0"/>
              </a:spcBef>
              <a:buNone/>
            </a:pPr>
            <a:r>
              <a:rPr lang="en-US" sz="24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Owe it all to Jesus Christ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His suffering on the cross of calvary</a:t>
            </a:r>
          </a:p>
          <a:p>
            <a:pPr marL="571500" marR="0" indent="0">
              <a:spcBef>
                <a:spcPts val="0"/>
              </a:spcBef>
              <a:spcAft>
                <a:spcPts val="0"/>
              </a:spcAft>
              <a:buNone/>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57200">
              <a:spcBef>
                <a:spcPts val="0"/>
              </a:spcBef>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Why do we cling so desperately to this life?</a:t>
            </a:r>
          </a:p>
          <a:p>
            <a:pPr marL="457200">
              <a:spcBef>
                <a:spcPts val="0"/>
              </a:spcBef>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Why do we get distracted from the eternal glory that awaits to pursue the passing things of this world.</a:t>
            </a:r>
          </a:p>
          <a:p>
            <a:pPr marL="0" indent="0">
              <a:buNone/>
            </a:pPr>
            <a:endParaRPr lang="en-US" dirty="0">
              <a:solidFill>
                <a:schemeClr val="tx1"/>
              </a:solidFill>
            </a:endParaRPr>
          </a:p>
        </p:txBody>
      </p:sp>
    </p:spTree>
    <p:extLst>
      <p:ext uri="{BB962C8B-B14F-4D97-AF65-F5344CB8AC3E}">
        <p14:creationId xmlns:p14="http://schemas.microsoft.com/office/powerpoint/2010/main" val="247662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80A1ECF-86BD-4377-AA47-C021B5B265F6}"/>
              </a:ext>
            </a:extLst>
          </p:cNvPr>
          <p:cNvSpPr>
            <a:spLocks noGrp="1"/>
          </p:cNvSpPr>
          <p:nvPr>
            <p:ph type="title"/>
          </p:nvPr>
        </p:nvSpPr>
        <p:spPr>
          <a:xfrm>
            <a:off x="1154955" y="973667"/>
            <a:ext cx="2942210" cy="4833745"/>
          </a:xfrm>
        </p:spPr>
        <p:txBody>
          <a:bodyPr>
            <a:normAutofit fontScale="90000"/>
          </a:bodyPr>
          <a:lstStyle/>
          <a:p>
            <a:r>
              <a:rPr lang="en-US" b="1" dirty="0">
                <a:solidFill>
                  <a:srgbClr val="EBEBEB"/>
                </a:solidFill>
              </a:rPr>
              <a:t>Not Idle Questions</a:t>
            </a:r>
            <a:br>
              <a:rPr lang="en-US" b="1" dirty="0">
                <a:solidFill>
                  <a:srgbClr val="EBEBEB"/>
                </a:solidFill>
              </a:rPr>
            </a:br>
            <a:br>
              <a:rPr lang="en-US" b="1" dirty="0">
                <a:solidFill>
                  <a:srgbClr val="EBEBEB"/>
                </a:solidFill>
              </a:rPr>
            </a:br>
            <a:r>
              <a:rPr lang="en-US" b="1" dirty="0">
                <a:solidFill>
                  <a:srgbClr val="EBEBEB"/>
                </a:solidFill>
              </a:rPr>
              <a:t>Critically Important</a:t>
            </a:r>
            <a:br>
              <a:rPr lang="en-US" b="1" dirty="0">
                <a:solidFill>
                  <a:srgbClr val="EBEBEB"/>
                </a:solidFill>
              </a:rPr>
            </a:br>
            <a:br>
              <a:rPr lang="en-US" b="1" dirty="0">
                <a:solidFill>
                  <a:srgbClr val="EBEBEB"/>
                </a:solidFill>
              </a:rPr>
            </a:br>
            <a:r>
              <a:rPr lang="en-US" b="1" dirty="0">
                <a:solidFill>
                  <a:srgbClr val="EBEBEB"/>
                </a:solidFill>
              </a:rPr>
              <a:t>Answers we provide to Ourselves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7BB1898-D34B-4E5B-9BAA-56BFCE5E7560}"/>
              </a:ext>
            </a:extLst>
          </p:cNvPr>
          <p:cNvGraphicFramePr>
            <a:graphicFrameLocks noGrp="1"/>
          </p:cNvGraphicFramePr>
          <p:nvPr>
            <p:ph idx="1"/>
            <p:extLst>
              <p:ext uri="{D42A27DB-BD31-4B8C-83A1-F6EECF244321}">
                <p14:modId xmlns:p14="http://schemas.microsoft.com/office/powerpoint/2010/main" val="116157003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407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DFAF8F-E3F7-45A8-8AFE-F1A708CAE1E5}"/>
              </a:ext>
            </a:extLst>
          </p:cNvPr>
          <p:cNvSpPr>
            <a:spLocks noGrp="1"/>
          </p:cNvSpPr>
          <p:nvPr>
            <p:ph type="title"/>
          </p:nvPr>
        </p:nvSpPr>
        <p:spPr>
          <a:xfrm>
            <a:off x="1154954" y="855482"/>
            <a:ext cx="8761413" cy="898674"/>
          </a:xfrm>
        </p:spPr>
        <p:txBody>
          <a:bodyPr anchor="b">
            <a:normAutofit/>
          </a:bodyPr>
          <a:lstStyle/>
          <a:p>
            <a:r>
              <a:rPr lang="en-US" sz="3300" b="1">
                <a:solidFill>
                  <a:schemeClr val="tx2"/>
                </a:solidFill>
              </a:rPr>
              <a:t>How Will We Partake of the Lord’s Supper</a:t>
            </a:r>
          </a:p>
        </p:txBody>
      </p:sp>
      <p:sp>
        <p:nvSpPr>
          <p:cNvPr id="25" name="Rectangle 24">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3CE813C-9108-4248-80E6-970AAC8A7AF5}"/>
              </a:ext>
            </a:extLst>
          </p:cNvPr>
          <p:cNvSpPr>
            <a:spLocks noGrp="1"/>
          </p:cNvSpPr>
          <p:nvPr>
            <p:ph idx="1"/>
          </p:nvPr>
        </p:nvSpPr>
        <p:spPr>
          <a:xfrm>
            <a:off x="1154954" y="1894541"/>
            <a:ext cx="8182191" cy="4338918"/>
          </a:xfrm>
        </p:spPr>
        <p:txBody>
          <a:bodyPr anchor="ctr">
            <a:normAutofit/>
          </a:bodyPr>
          <a:lstStyle/>
          <a:p>
            <a:pPr marL="57150" indent="0">
              <a:spcBef>
                <a:spcPts val="0"/>
              </a:spcBef>
              <a:buNone/>
            </a:pPr>
            <a:r>
              <a:rPr lang="en-US" sz="2400" b="1" dirty="0">
                <a:solidFill>
                  <a:schemeClr val="tx1"/>
                </a:solidFill>
                <a:effectLst/>
                <a:ea typeface="Calibri" panose="020F0502020204030204" pitchFamily="34" charset="0"/>
                <a:cs typeface="Times New Roman" panose="02020603050405020304" pitchFamily="18" charset="0"/>
              </a:rPr>
              <a:t>In what manner will each of us partake? </a:t>
            </a:r>
          </a:p>
          <a:p>
            <a:pPr>
              <a:spcBef>
                <a:spcPts val="0"/>
              </a:spcBef>
            </a:pPr>
            <a:r>
              <a:rPr lang="en-US" sz="2400" b="1" dirty="0">
                <a:solidFill>
                  <a:schemeClr val="tx1"/>
                </a:solidFill>
                <a:effectLst/>
                <a:ea typeface="Calibri" panose="020F0502020204030204" pitchFamily="34" charset="0"/>
                <a:cs typeface="Times New Roman" panose="02020603050405020304" pitchFamily="18" charset="0"/>
              </a:rPr>
              <a:t>Will we partake in a nonchalant distracted manner.</a:t>
            </a:r>
          </a:p>
          <a:p>
            <a:pPr>
              <a:spcBef>
                <a:spcPts val="0"/>
              </a:spcBef>
            </a:pPr>
            <a:r>
              <a:rPr lang="en-US" sz="2400" b="1" dirty="0">
                <a:solidFill>
                  <a:schemeClr val="tx1"/>
                </a:solidFill>
                <a:effectLst/>
                <a:ea typeface="Calibri" panose="020F0502020204030204" pitchFamily="34" charset="0"/>
                <a:cs typeface="Times New Roman" panose="02020603050405020304" pitchFamily="18" charset="0"/>
              </a:rPr>
              <a:t>Or will we spiritually prostrate ourselves before God</a:t>
            </a:r>
          </a:p>
          <a:p>
            <a:pPr marL="800100" lvl="1">
              <a:spcBef>
                <a:spcPts val="0"/>
              </a:spcBef>
            </a:pPr>
            <a:r>
              <a:rPr lang="en-US" sz="2400" b="1" dirty="0">
                <a:solidFill>
                  <a:schemeClr val="tx1"/>
                </a:solidFill>
                <a:effectLst/>
                <a:ea typeface="Calibri" panose="020F0502020204030204" pitchFamily="34" charset="0"/>
                <a:cs typeface="Times New Roman" panose="02020603050405020304" pitchFamily="18" charset="0"/>
              </a:rPr>
              <a:t>Will we sincerely express our love and gratitude.</a:t>
            </a:r>
          </a:p>
          <a:p>
            <a:pPr marL="800100" lvl="1">
              <a:spcBef>
                <a:spcPts val="0"/>
              </a:spcBef>
            </a:pPr>
            <a:r>
              <a:rPr lang="en-US" sz="2400" b="1" dirty="0">
                <a:solidFill>
                  <a:schemeClr val="tx1"/>
                </a:solidFill>
                <a:effectLst/>
                <a:ea typeface="Calibri" panose="020F0502020204030204" pitchFamily="34" charset="0"/>
                <a:cs typeface="Times New Roman" panose="02020603050405020304" pitchFamily="18" charset="0"/>
              </a:rPr>
              <a:t>Will we look upon our Lord’s intense suffering and crucified body.</a:t>
            </a:r>
          </a:p>
          <a:p>
            <a:pPr marL="800100" lvl="1">
              <a:spcBef>
                <a:spcPts val="0"/>
              </a:spcBef>
            </a:pPr>
            <a:r>
              <a:rPr lang="en-US" sz="2400" b="1" dirty="0">
                <a:solidFill>
                  <a:schemeClr val="tx1"/>
                </a:solidFill>
                <a:effectLst/>
                <a:ea typeface="Calibri" panose="020F0502020204030204" pitchFamily="34" charset="0"/>
                <a:cs typeface="Times New Roman" panose="02020603050405020304" pitchFamily="18" charset="0"/>
              </a:rPr>
              <a:t>Will we tell Christ how much we love Him</a:t>
            </a:r>
            <a:r>
              <a:rPr lang="en-US" sz="2400" dirty="0">
                <a:solidFill>
                  <a:schemeClr val="tx1"/>
                </a:solidFill>
                <a:effectLst/>
                <a:ea typeface="Calibri" panose="020F0502020204030204" pitchFamily="34" charset="0"/>
                <a:cs typeface="Times New Roman" panose="02020603050405020304" pitchFamily="18" charset="0"/>
              </a:rPr>
              <a:t>.</a:t>
            </a:r>
          </a:p>
          <a:p>
            <a:pPr marL="400050">
              <a:spcBef>
                <a:spcPts val="0"/>
              </a:spcBef>
            </a:pPr>
            <a:r>
              <a:rPr lang="en-US" sz="2400" b="1" dirty="0">
                <a:solidFill>
                  <a:schemeClr val="tx1"/>
                </a:solidFill>
                <a:ea typeface="Calibri" panose="020F0502020204030204" pitchFamily="34" charset="0"/>
                <a:cs typeface="Times New Roman" panose="02020603050405020304" pitchFamily="18" charset="0"/>
              </a:rPr>
              <a:t>I pray it is the latter </a:t>
            </a:r>
          </a:p>
          <a:p>
            <a:pPr marL="400050">
              <a:spcBef>
                <a:spcPts val="0"/>
              </a:spcBef>
            </a:pPr>
            <a:r>
              <a:rPr lang="en-US" sz="2400" b="1" dirty="0">
                <a:solidFill>
                  <a:schemeClr val="tx1"/>
                </a:solidFill>
                <a:effectLst/>
                <a:ea typeface="Calibri" panose="020F0502020204030204" pitchFamily="34" charset="0"/>
                <a:cs typeface="Times New Roman" panose="02020603050405020304" pitchFamily="18" charset="0"/>
              </a:rPr>
              <a:t>We owe everything to Christ</a:t>
            </a:r>
          </a:p>
          <a:p>
            <a:pPr marL="400050">
              <a:spcBef>
                <a:spcPts val="0"/>
              </a:spcBef>
            </a:pPr>
            <a:r>
              <a:rPr lang="en-US" sz="2400" b="1" dirty="0">
                <a:solidFill>
                  <a:schemeClr val="tx1"/>
                </a:solidFill>
                <a:ea typeface="Calibri" panose="020F0502020204030204" pitchFamily="34" charset="0"/>
                <a:cs typeface="Times New Roman" panose="02020603050405020304" pitchFamily="18" charset="0"/>
              </a:rPr>
              <a:t>He is the meaning of life – our lives.</a:t>
            </a:r>
          </a:p>
          <a:p>
            <a:pPr marL="400050">
              <a:spcBef>
                <a:spcPts val="0"/>
              </a:spcBef>
            </a:pPr>
            <a:r>
              <a:rPr lang="en-US" sz="2400" b="1" dirty="0">
                <a:solidFill>
                  <a:schemeClr val="tx1"/>
                </a:solidFill>
                <a:effectLst/>
                <a:ea typeface="Calibri" panose="020F0502020204030204" pitchFamily="34" charset="0"/>
                <a:cs typeface="Times New Roman" panose="02020603050405020304" pitchFamily="18" charset="0"/>
              </a:rPr>
              <a:t>Without Him – we have nothing but death &amp; grave </a:t>
            </a:r>
          </a:p>
          <a:p>
            <a:pPr marL="0" indent="0">
              <a:buNone/>
            </a:pPr>
            <a:endParaRPr lang="en-US" dirty="0">
              <a:solidFill>
                <a:schemeClr val="tx1"/>
              </a:solidFill>
            </a:endParaRPr>
          </a:p>
        </p:txBody>
      </p:sp>
    </p:spTree>
    <p:extLst>
      <p:ext uri="{BB962C8B-B14F-4D97-AF65-F5344CB8AC3E}">
        <p14:creationId xmlns:p14="http://schemas.microsoft.com/office/powerpoint/2010/main" val="29335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209B93-3BD1-487B-B7E6-E06D83BCFB91}"/>
              </a:ext>
            </a:extLst>
          </p:cNvPr>
          <p:cNvSpPr>
            <a:spLocks noGrp="1"/>
          </p:cNvSpPr>
          <p:nvPr>
            <p:ph type="title"/>
          </p:nvPr>
        </p:nvSpPr>
        <p:spPr>
          <a:xfrm>
            <a:off x="1154954" y="855482"/>
            <a:ext cx="8761413" cy="898674"/>
          </a:xfrm>
        </p:spPr>
        <p:txBody>
          <a:bodyPr anchor="b">
            <a:normAutofit/>
          </a:bodyPr>
          <a:lstStyle/>
          <a:p>
            <a:r>
              <a:rPr lang="en-US" b="1">
                <a:solidFill>
                  <a:schemeClr val="tx2"/>
                </a:solidFill>
              </a:rPr>
              <a:t>A Prayer in Closing</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E735233-BEFB-471C-B486-38FF94376CC9}"/>
              </a:ext>
            </a:extLst>
          </p:cNvPr>
          <p:cNvSpPr>
            <a:spLocks noGrp="1"/>
          </p:cNvSpPr>
          <p:nvPr>
            <p:ph idx="1"/>
          </p:nvPr>
        </p:nvSpPr>
        <p:spPr>
          <a:xfrm>
            <a:off x="1154954" y="2073197"/>
            <a:ext cx="9829799" cy="3730689"/>
          </a:xfrm>
        </p:spPr>
        <p:txBody>
          <a:bodyPr anchor="ctr">
            <a:normAutofit/>
          </a:bodyPr>
          <a:lstStyle/>
          <a:p>
            <a:pPr marL="0" marR="0" indent="0">
              <a:spcBef>
                <a:spcPts val="0"/>
              </a:spcBef>
              <a:spcAft>
                <a:spcPts val="0"/>
              </a:spcAft>
              <a:buNone/>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Thanks be to thee, O Lord Jesus Christ for the blessings which thou that hast given us; for all the pains and insults which thou hast borne for us. </a:t>
            </a:r>
          </a:p>
          <a:p>
            <a:pPr marL="0" marR="0" indent="0">
              <a:spcBef>
                <a:spcPts val="0"/>
              </a:spcBef>
              <a:spcAft>
                <a:spcPts val="0"/>
              </a:spcAft>
              <a:buNone/>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most merciful Redeemer, Friend, and Brother, may I know thee more clearly, love thee more dearly, and follow thee more nearly, for thine own sake.</a:t>
            </a:r>
          </a:p>
          <a:p>
            <a:pPr marL="0" marR="0" indent="0">
              <a:spcBef>
                <a:spcPts val="0"/>
              </a:spcBef>
              <a:spcAft>
                <a:spcPts val="0"/>
              </a:spcAft>
              <a:buNone/>
            </a:pPr>
            <a:r>
              <a:rPr lang="en-US"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Richard of Chichester</a:t>
            </a:r>
          </a:p>
          <a:p>
            <a:pPr marL="0" marR="0" indent="0">
              <a:spcBef>
                <a:spcPts val="0"/>
              </a:spcBef>
              <a:spcAft>
                <a:spcPts val="0"/>
              </a:spcAft>
              <a:buNone/>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1197 – 1253</a:t>
            </a:r>
          </a:p>
          <a:p>
            <a:pPr marL="0" indent="0">
              <a:buNone/>
            </a:pPr>
            <a:endParaRPr lang="en-US" dirty="0">
              <a:solidFill>
                <a:schemeClr val="tx1"/>
              </a:solidFill>
            </a:endParaRPr>
          </a:p>
        </p:txBody>
      </p:sp>
    </p:spTree>
    <p:extLst>
      <p:ext uri="{BB962C8B-B14F-4D97-AF65-F5344CB8AC3E}">
        <p14:creationId xmlns:p14="http://schemas.microsoft.com/office/powerpoint/2010/main" val="3748584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D5F673-9118-441B-A874-38D146DCF4A8}"/>
              </a:ext>
            </a:extLst>
          </p:cNvPr>
          <p:cNvPicPr>
            <a:picLocks noChangeAspect="1"/>
          </p:cNvPicPr>
          <p:nvPr/>
        </p:nvPicPr>
        <p:blipFill rotWithShape="1">
          <a:blip r:embed="rId2">
            <a:alphaModFix amt="40000"/>
          </a:blip>
          <a:srcRect t="17807" b="19344"/>
          <a:stretch/>
        </p:blipFill>
        <p:spPr>
          <a:xfrm>
            <a:off x="20" y="10"/>
            <a:ext cx="12191980" cy="6857990"/>
          </a:xfrm>
          <a:prstGeom prst="rect">
            <a:avLst/>
          </a:prstGeom>
        </p:spPr>
      </p:pic>
    </p:spTree>
    <p:extLst>
      <p:ext uri="{BB962C8B-B14F-4D97-AF65-F5344CB8AC3E}">
        <p14:creationId xmlns:p14="http://schemas.microsoft.com/office/powerpoint/2010/main" val="33023505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1B56F01-4F91-4100-8A2D-BDAD4CD6497D}"/>
              </a:ext>
            </a:extLst>
          </p:cNvPr>
          <p:cNvSpPr>
            <a:spLocks noGrp="1"/>
          </p:cNvSpPr>
          <p:nvPr>
            <p:ph type="title"/>
          </p:nvPr>
        </p:nvSpPr>
        <p:spPr>
          <a:xfrm>
            <a:off x="1154954" y="973668"/>
            <a:ext cx="8761413" cy="706964"/>
          </a:xfrm>
        </p:spPr>
        <p:txBody>
          <a:bodyPr>
            <a:normAutofit/>
          </a:bodyPr>
          <a:lstStyle/>
          <a:p>
            <a:r>
              <a:rPr lang="en-US" b="1">
                <a:solidFill>
                  <a:srgbClr val="FFFFFF"/>
                </a:solidFill>
              </a:rPr>
              <a:t>Two Viewpoints Shape our Answers</a:t>
            </a:r>
          </a:p>
        </p:txBody>
      </p:sp>
      <p:sp>
        <p:nvSpPr>
          <p:cNvPr id="27" name="Rectangle 26">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3B81884-54A7-4AC9-B1C1-63F598AED99A}"/>
              </a:ext>
            </a:extLst>
          </p:cNvPr>
          <p:cNvGraphicFramePr>
            <a:graphicFrameLocks noGrp="1"/>
          </p:cNvGraphicFramePr>
          <p:nvPr>
            <p:ph idx="1"/>
            <p:extLst>
              <p:ext uri="{D42A27DB-BD31-4B8C-83A1-F6EECF244321}">
                <p14:modId xmlns:p14="http://schemas.microsoft.com/office/powerpoint/2010/main" val="403036405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5545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658F9FE-3F50-4F76-BA82-0EBC90BDF674}"/>
              </a:ext>
            </a:extLst>
          </p:cNvPr>
          <p:cNvSpPr>
            <a:spLocks noGrp="1"/>
          </p:cNvSpPr>
          <p:nvPr>
            <p:ph type="title"/>
          </p:nvPr>
        </p:nvSpPr>
        <p:spPr>
          <a:xfrm>
            <a:off x="1286934" y="704727"/>
            <a:ext cx="8761413" cy="706964"/>
          </a:xfrm>
        </p:spPr>
        <p:txBody>
          <a:bodyPr>
            <a:normAutofit/>
          </a:bodyPr>
          <a:lstStyle/>
          <a:p>
            <a:r>
              <a:rPr lang="en-US" b="1" dirty="0">
                <a:solidFill>
                  <a:srgbClr val="FFFFFF"/>
                </a:solidFill>
              </a:rPr>
              <a:t>World’s Perspective – Creation &amp; Life</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4596ABF-2E3C-4FCE-8ED0-ED37B945D69C}"/>
              </a:ext>
            </a:extLst>
          </p:cNvPr>
          <p:cNvGraphicFramePr>
            <a:graphicFrameLocks noGrp="1"/>
          </p:cNvGraphicFramePr>
          <p:nvPr>
            <p:ph idx="1"/>
            <p:extLst>
              <p:ext uri="{D42A27DB-BD31-4B8C-83A1-F6EECF244321}">
                <p14:modId xmlns:p14="http://schemas.microsoft.com/office/powerpoint/2010/main" val="3331636378"/>
              </p:ext>
            </p:extLst>
          </p:nvPr>
        </p:nvGraphicFramePr>
        <p:xfrm>
          <a:off x="669366" y="1547906"/>
          <a:ext cx="10242952" cy="4679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69956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658F9FE-3F50-4F76-BA82-0EBC90BDF674}"/>
              </a:ext>
            </a:extLst>
          </p:cNvPr>
          <p:cNvSpPr>
            <a:spLocks noGrp="1"/>
          </p:cNvSpPr>
          <p:nvPr>
            <p:ph type="title"/>
          </p:nvPr>
        </p:nvSpPr>
        <p:spPr>
          <a:xfrm>
            <a:off x="1154954" y="973668"/>
            <a:ext cx="8761413" cy="706964"/>
          </a:xfrm>
        </p:spPr>
        <p:txBody>
          <a:bodyPr>
            <a:normAutofit/>
          </a:bodyPr>
          <a:lstStyle/>
          <a:p>
            <a:r>
              <a:rPr lang="en-US" b="1" dirty="0">
                <a:solidFill>
                  <a:srgbClr val="FFFFFF"/>
                </a:solidFill>
              </a:rPr>
              <a:t>World’s Perspective – Creation &amp; Life</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4596ABF-2E3C-4FCE-8ED0-ED37B945D69C}"/>
              </a:ext>
            </a:extLst>
          </p:cNvPr>
          <p:cNvGraphicFramePr>
            <a:graphicFrameLocks noGrp="1"/>
          </p:cNvGraphicFramePr>
          <p:nvPr>
            <p:ph idx="1"/>
            <p:extLst>
              <p:ext uri="{D42A27DB-BD31-4B8C-83A1-F6EECF244321}">
                <p14:modId xmlns:p14="http://schemas.microsoft.com/office/powerpoint/2010/main" val="1253595124"/>
              </p:ext>
            </p:extLst>
          </p:nvPr>
        </p:nvGraphicFramePr>
        <p:xfrm>
          <a:off x="1286934" y="1858682"/>
          <a:ext cx="9625383" cy="4243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7398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658F9FE-3F50-4F76-BA82-0EBC90BDF674}"/>
              </a:ext>
            </a:extLst>
          </p:cNvPr>
          <p:cNvSpPr>
            <a:spLocks noGrp="1"/>
          </p:cNvSpPr>
          <p:nvPr>
            <p:ph type="title"/>
          </p:nvPr>
        </p:nvSpPr>
        <p:spPr>
          <a:xfrm>
            <a:off x="1154954" y="973668"/>
            <a:ext cx="8761413" cy="1028450"/>
          </a:xfrm>
        </p:spPr>
        <p:txBody>
          <a:bodyPr>
            <a:normAutofit fontScale="90000"/>
          </a:bodyPr>
          <a:lstStyle/>
          <a:p>
            <a:pPr algn="ctr"/>
            <a:r>
              <a:rPr lang="en-US" b="1" dirty="0">
                <a:solidFill>
                  <a:srgbClr val="FFFFFF"/>
                </a:solidFill>
              </a:rPr>
              <a:t>World’s Perspective – Journey’s End &amp; Destination</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817A45B-51F9-4677-BFBD-A3EE3ACA2689}"/>
              </a:ext>
            </a:extLst>
          </p:cNvPr>
          <p:cNvGraphicFramePr>
            <a:graphicFrameLocks noGrp="1"/>
          </p:cNvGraphicFramePr>
          <p:nvPr>
            <p:ph idx="1"/>
            <p:extLst>
              <p:ext uri="{D42A27DB-BD31-4B8C-83A1-F6EECF244321}">
                <p14:modId xmlns:p14="http://schemas.microsoft.com/office/powerpoint/2010/main" val="420848960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9662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658F9FE-3F50-4F76-BA82-0EBC90BDF674}"/>
              </a:ext>
            </a:extLst>
          </p:cNvPr>
          <p:cNvSpPr>
            <a:spLocks noGrp="1"/>
          </p:cNvSpPr>
          <p:nvPr>
            <p:ph type="title"/>
          </p:nvPr>
        </p:nvSpPr>
        <p:spPr>
          <a:xfrm>
            <a:off x="1154955" y="973667"/>
            <a:ext cx="3290888" cy="4833745"/>
          </a:xfrm>
        </p:spPr>
        <p:txBody>
          <a:bodyPr>
            <a:normAutofit/>
          </a:bodyPr>
          <a:lstStyle/>
          <a:p>
            <a:r>
              <a:rPr lang="en-US" b="1" dirty="0">
                <a:solidFill>
                  <a:srgbClr val="EBEBEB"/>
                </a:solidFill>
              </a:rPr>
              <a:t>World’s Perspective Descends into a Paradoxical Contradiction</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C08F891-1035-4BFF-A66B-E08EB4DE0686}"/>
              </a:ext>
            </a:extLst>
          </p:cNvPr>
          <p:cNvGraphicFramePr>
            <a:graphicFrameLocks noGrp="1"/>
          </p:cNvGraphicFramePr>
          <p:nvPr>
            <p:ph idx="1"/>
            <p:extLst>
              <p:ext uri="{D42A27DB-BD31-4B8C-83A1-F6EECF244321}">
                <p14:modId xmlns:p14="http://schemas.microsoft.com/office/powerpoint/2010/main" val="414115723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80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658F9FE-3F50-4F76-BA82-0EBC90BDF674}"/>
              </a:ext>
            </a:extLst>
          </p:cNvPr>
          <p:cNvSpPr>
            <a:spLocks noGrp="1"/>
          </p:cNvSpPr>
          <p:nvPr>
            <p:ph type="title"/>
          </p:nvPr>
        </p:nvSpPr>
        <p:spPr>
          <a:xfrm>
            <a:off x="1154954" y="973668"/>
            <a:ext cx="8761413" cy="706964"/>
          </a:xfrm>
        </p:spPr>
        <p:txBody>
          <a:bodyPr>
            <a:normAutofit/>
          </a:bodyPr>
          <a:lstStyle/>
          <a:p>
            <a:r>
              <a:rPr lang="en-US" sz="3300" b="1">
                <a:solidFill>
                  <a:srgbClr val="FFFFFF"/>
                </a:solidFill>
              </a:rPr>
              <a:t>World’s Perspective – Destination Paradox</a:t>
            </a:r>
          </a:p>
        </p:txBody>
      </p:sp>
      <p:sp>
        <p:nvSpPr>
          <p:cNvPr id="40" name="Rectangle 39">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2" name="Content Placeholder 2">
            <a:extLst>
              <a:ext uri="{FF2B5EF4-FFF2-40B4-BE49-F238E27FC236}">
                <a16:creationId xmlns:a16="http://schemas.microsoft.com/office/drawing/2014/main" id="{F11EE39F-541B-4FF9-815E-8F0599490EF1}"/>
              </a:ext>
            </a:extLst>
          </p:cNvPr>
          <p:cNvGraphicFramePr>
            <a:graphicFrameLocks noGrp="1"/>
          </p:cNvGraphicFramePr>
          <p:nvPr>
            <p:ph idx="1"/>
            <p:extLst>
              <p:ext uri="{D42A27DB-BD31-4B8C-83A1-F6EECF244321}">
                <p14:modId xmlns:p14="http://schemas.microsoft.com/office/powerpoint/2010/main" val="1153843022"/>
              </p:ext>
            </p:extLst>
          </p:nvPr>
        </p:nvGraphicFramePr>
        <p:xfrm>
          <a:off x="1286934" y="1763060"/>
          <a:ext cx="9625383" cy="3983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35197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539</TotalTime>
  <Words>2029</Words>
  <Application>Microsoft Office PowerPoint</Application>
  <PresentationFormat>Widescreen</PresentationFormat>
  <Paragraphs>220</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Gothic</vt:lpstr>
      <vt:lpstr>Times New Roman</vt:lpstr>
      <vt:lpstr>Wingdings 3</vt:lpstr>
      <vt:lpstr>Ion Boardroom</vt:lpstr>
      <vt:lpstr>Lord’s Supper</vt:lpstr>
      <vt:lpstr>Life is a Journey</vt:lpstr>
      <vt:lpstr>Not Idle Questions  Critically Important  Answers we provide to Ourselves</vt:lpstr>
      <vt:lpstr>Two Viewpoints Shape our Answers</vt:lpstr>
      <vt:lpstr>World’s Perspective – Creation &amp; Life</vt:lpstr>
      <vt:lpstr>World’s Perspective – Creation &amp; Life</vt:lpstr>
      <vt:lpstr>World’s Perspective – Journey’s End &amp; Destination</vt:lpstr>
      <vt:lpstr>World’s Perspective Descends into a Paradoxical Contradiction</vt:lpstr>
      <vt:lpstr>World’s Perspective – Destination Paradox</vt:lpstr>
      <vt:lpstr>World’s Perspective – Destination Paradox</vt:lpstr>
      <vt:lpstr>The Apostle Paul’s Admonishment</vt:lpstr>
      <vt:lpstr>Scriptural Perspective on Life’s Journey: How?</vt:lpstr>
      <vt:lpstr>Scriptural Perspective on Life’s Journey:  Why?  </vt:lpstr>
      <vt:lpstr>Scriptural Perspective on Life’s Journey</vt:lpstr>
      <vt:lpstr>Journey to Christ – Fulfills Two Purposes</vt:lpstr>
      <vt:lpstr>Journey to Christ – Fulfills Two Purposes</vt:lpstr>
      <vt:lpstr>Life’s Journey to Christ Ends </vt:lpstr>
      <vt:lpstr>Journey with Christ: Perfection of Sons </vt:lpstr>
      <vt:lpstr>Journey with Christ: Perfection of Sons </vt:lpstr>
      <vt:lpstr>Journey with Christ: Perfection of Sons </vt:lpstr>
      <vt:lpstr>Scriptural Perspective - Destination</vt:lpstr>
      <vt:lpstr>Scriptural Perspective - Destination</vt:lpstr>
      <vt:lpstr>Scriptural Perspective - Destination</vt:lpstr>
      <vt:lpstr>Scriptural Perspective - Destination</vt:lpstr>
      <vt:lpstr>Scriptural Perspective - Destination</vt:lpstr>
      <vt:lpstr>In the Resurrection – Twinkling of an Eye</vt:lpstr>
      <vt:lpstr>Life’s Journey – The Final Destination</vt:lpstr>
      <vt:lpstr>Life’s Journey – The Final Destination</vt:lpstr>
      <vt:lpstr>Life’s Journey – The Final Destination</vt:lpstr>
      <vt:lpstr>How Will We Partake of the Lord’s Supper</vt:lpstr>
      <vt:lpstr>A Prayer in 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Lord’s Supper</dc:title>
  <dc:creator>BRIAN HALEY</dc:creator>
  <cp:lastModifiedBy>Robert McDonald</cp:lastModifiedBy>
  <cp:revision>57</cp:revision>
  <cp:lastPrinted>2021-07-25T03:15:25Z</cp:lastPrinted>
  <dcterms:created xsi:type="dcterms:W3CDTF">2021-07-24T18:16:56Z</dcterms:created>
  <dcterms:modified xsi:type="dcterms:W3CDTF">2021-07-25T13:52:16Z</dcterms:modified>
</cp:coreProperties>
</file>