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3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4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8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4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3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2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8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6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8877-9AA1-48B1-BF20-8921CAFAD3D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7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-32535"/>
            <a:ext cx="792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Christ – The Lamb of God</a:t>
            </a:r>
            <a:endParaRPr kumimoji="0" lang="en-US" sz="66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glow rad="101600">
                  <a:prstClr val="black">
                    <a:alpha val="6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E3FDFD-CD56-4E27-AB5E-78F68BDBF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8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2667000"/>
            <a:ext cx="4433962" cy="332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8BFB3C-BAD3-44DF-9343-09816BDA9260}"/>
              </a:ext>
            </a:extLst>
          </p:cNvPr>
          <p:cNvSpPr txBox="1"/>
          <p:nvPr/>
        </p:nvSpPr>
        <p:spPr>
          <a:xfrm>
            <a:off x="304800" y="2209800"/>
            <a:ext cx="4038600" cy="4401205"/>
          </a:xfrm>
          <a:prstGeom prst="rect">
            <a:avLst/>
          </a:prstGeom>
          <a:solidFill>
            <a:srgbClr val="D9D9D9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Passover Lamb - Exodus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Behold the Lamb of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1:29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Sacrificial Lamb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19,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Reigning in Heaven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Acts 1; Revelation 4, 5</a:t>
            </a:r>
          </a:p>
        </p:txBody>
      </p:sp>
    </p:spTree>
    <p:extLst>
      <p:ext uri="{BB962C8B-B14F-4D97-AF65-F5344CB8AC3E}">
        <p14:creationId xmlns:p14="http://schemas.microsoft.com/office/powerpoint/2010/main" val="400943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Constantia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McDonald</dc:creator>
  <cp:lastModifiedBy>Robert McDonald</cp:lastModifiedBy>
  <cp:revision>1</cp:revision>
  <dcterms:created xsi:type="dcterms:W3CDTF">2019-01-13T22:22:27Z</dcterms:created>
  <dcterms:modified xsi:type="dcterms:W3CDTF">2019-01-13T22:22:52Z</dcterms:modified>
</cp:coreProperties>
</file>