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7"/>
  </p:normalViewPr>
  <p:slideViewPr>
    <p:cSldViewPr snapToGrid="0" snapToObjects="1">
      <p:cViewPr varScale="1">
        <p:scale>
          <a:sx n="96" d="100"/>
          <a:sy n="96" d="100"/>
        </p:scale>
        <p:origin x="1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8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857" y="557530"/>
            <a:ext cx="8044070" cy="9134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smtClean="0"/>
              <a:t>Gulf Between </a:t>
            </a:r>
            <a:r>
              <a:rPr lang="en-US" b="1" dirty="0" smtClean="0"/>
              <a:t>God and Mankind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56378" y="1360735"/>
            <a:ext cx="3646925" cy="4642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Behold, the Lamb of God</a:t>
            </a:r>
          </a:p>
          <a:p>
            <a:pPr lvl="1"/>
            <a:r>
              <a:rPr lang="en-US" sz="2400" dirty="0" smtClean="0"/>
              <a:t>John 1:29-32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Jesus IS the Lamb of God</a:t>
            </a:r>
          </a:p>
          <a:p>
            <a:pPr lvl="1"/>
            <a:r>
              <a:rPr lang="en-US" sz="2400" dirty="0" smtClean="0"/>
              <a:t>Luke 22:39-48</a:t>
            </a:r>
          </a:p>
          <a:p>
            <a:pPr lvl="1"/>
            <a:r>
              <a:rPr lang="en-US" sz="2400" dirty="0" smtClean="0"/>
              <a:t>Luke 22:63-71</a:t>
            </a:r>
          </a:p>
          <a:p>
            <a:pPr lvl="1"/>
            <a:r>
              <a:rPr lang="en-US" sz="2400" dirty="0" smtClean="0"/>
              <a:t>Luke 23:1-5</a:t>
            </a:r>
          </a:p>
          <a:p>
            <a:pPr lvl="1"/>
            <a:r>
              <a:rPr lang="en-US" sz="2400" dirty="0" smtClean="0"/>
              <a:t>Luke 23:9-23</a:t>
            </a:r>
          </a:p>
          <a:p>
            <a:pPr lvl="1"/>
            <a:r>
              <a:rPr lang="en-US" sz="2400" dirty="0" smtClean="0"/>
              <a:t>Luke 23:32-47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95725" y="1360735"/>
            <a:ext cx="3337560" cy="4427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He is Risen!</a:t>
            </a:r>
          </a:p>
          <a:p>
            <a:pPr lvl="1"/>
            <a:r>
              <a:rPr lang="en-US" sz="2400" dirty="0" smtClean="0"/>
              <a:t>Luke 24:1-6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Have you not heard?</a:t>
            </a:r>
          </a:p>
          <a:p>
            <a:pPr lvl="1"/>
            <a:r>
              <a:rPr lang="en-US" sz="2400" dirty="0" smtClean="0"/>
              <a:t>Isaiah 40:27:31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 Lord’s Supper</a:t>
            </a:r>
          </a:p>
          <a:p>
            <a:pPr lvl="1"/>
            <a:r>
              <a:rPr lang="en-US" sz="2400" dirty="0" smtClean="0"/>
              <a:t>Luke 22:14-20</a:t>
            </a:r>
          </a:p>
        </p:txBody>
      </p:sp>
    </p:spTree>
    <p:extLst>
      <p:ext uri="{BB962C8B-B14F-4D97-AF65-F5344CB8AC3E}">
        <p14:creationId xmlns:p14="http://schemas.microsoft.com/office/powerpoint/2010/main" val="1523171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48</Words>
  <Application>Microsoft Macintosh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The Gulf Between God and Mankind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Gulf Between God and Mankind</dc:title>
  <dc:creator>Robert McDonald</dc:creator>
  <cp:lastModifiedBy>Robert McDonald</cp:lastModifiedBy>
  <cp:revision>1</cp:revision>
  <dcterms:created xsi:type="dcterms:W3CDTF">2018-09-09T03:27:55Z</dcterms:created>
  <dcterms:modified xsi:type="dcterms:W3CDTF">2018-09-09T03:37:55Z</dcterms:modified>
</cp:coreProperties>
</file>