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84" r:id="rId4"/>
  </p:sldMasterIdLst>
  <p:sldIdLst>
    <p:sldId id="259" r:id="rId5"/>
    <p:sldId id="256" r:id="rId6"/>
    <p:sldId id="258" r:id="rId7"/>
    <p:sldId id="257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4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D9E8D-3FBC-4E33-942E-0A245416D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99232-FA48-4279-811E-6A78FB20E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B28A2-2F43-42A6-9C22-56C6E50B3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4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5F3F4-BD9C-4782-8159-275C081E7F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9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7E0E6-C973-462F-8B5F-5ABE82055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30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49A2E-152A-4B30-A6A9-F0A3C57F7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8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0A919-01F2-4C68-AB2F-C375BD2541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00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F69B-C6F0-450C-9FF1-298E9270F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80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6DDEA-5263-4840-AF75-70EF7F748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81892-3C18-4497-B227-4ADFACD57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07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BBBC-5328-4877-9472-AF330893F4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3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409C0-3D20-4DC8-866B-7BC7800AC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06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F367-5F88-40A8-804A-FA0D8A993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35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60AB-454D-4794-B52F-D00A5FFB1C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86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FC02D-5369-41B6-A0F4-30765D8AC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9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BA960-8057-4DA9-8BC0-E9A8C009F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25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6865-D299-4DEA-8456-83E6DD8A9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4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87BE0-64CD-4FFE-9CC3-977742F49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58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C407-DB8C-4999-BC3A-3E68AF143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12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B657-C529-4ABE-ACE2-2B511523B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07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0278-D07A-43B7-85CA-392E4675E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04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EBB2-7177-4488-9DE0-C91D0E82F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5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B4483-07FF-4B7E-9C62-DB1A200C1A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73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37C1-B894-4DB7-822C-395ECEF0D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77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B27-EE95-4D18-B220-353B4B05B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107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70B1-4AF1-43AD-B087-7C6BC95DD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5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DF40-2568-4ADE-A061-4EBDDE2B58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151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BA960-8057-4DA9-8BC0-E9A8C009F6B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412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6865-D299-4DEA-8456-83E6DD8A97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86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87BE0-64CD-4FFE-9CC3-977742F49B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674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C407-DB8C-4999-BC3A-3E68AF143F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80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B657-C529-4ABE-ACE2-2B511523BC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71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0278-D07A-43B7-85CA-392E4675E9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5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A43A6-04FB-4E77-8FB0-D85F0AC03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57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EBB2-7177-4488-9DE0-C91D0E82FD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111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37C1-B894-4DB7-822C-395ECEF0D4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567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B27-EE95-4D18-B220-353B4B05B2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59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70B1-4AF1-43AD-B087-7C6BC95DDA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72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DF40-2568-4ADE-A061-4EBDDE2B58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7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7AEF5-38CC-4B08-8B4A-269351CEDB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32C8B-0115-414C-A4A4-08F6A59C4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3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EA47-D510-4661-B6AE-58E2168BA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8DCC5-BF40-4D20-9737-5AAEF59ED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4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1BCD6-2134-46E7-B48F-3AD5B8F8A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28FB17-B62B-43B7-97C0-7B0301397B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09" name="Picture 85" descr="marriage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EFBBF6-DA17-4D51-9C1F-80B53F4BCE5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83" name="Picture 87" descr="marriage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4A773B-B62C-44D2-99AB-F6D26F1C748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15" name="Picture 55" descr="excellent marriage, an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4A773B-B62C-44D2-99AB-F6D26F1C74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15" name="Picture 55" descr="excellent marriage, an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68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4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292" y="6465332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66"/>
                </a:solidFill>
                <a:latin typeface="Wide Latin" pitchFamily="18" charset="0"/>
              </a:rPr>
              <a:t>A Realization of Roles (Wives)</a:t>
            </a:r>
            <a:endParaRPr lang="en-US" dirty="0">
              <a:solidFill>
                <a:srgbClr val="000066"/>
              </a:solidFill>
              <a:latin typeface="Wide Lati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990600"/>
          </a:xfrm>
        </p:spPr>
        <p:txBody>
          <a:bodyPr/>
          <a:lstStyle/>
          <a:p>
            <a:pPr lvl="0"/>
            <a:r>
              <a:rPr lang="en-US" sz="5600" noProof="0" dirty="0" smtClean="0">
                <a:solidFill>
                  <a:srgbClr val="0070C0"/>
                </a:solidFill>
                <a:latin typeface="Avenir LT Std 65 Medium" pitchFamily="34" charset="0"/>
              </a:rPr>
              <a:t>what submission is not...</a:t>
            </a:r>
            <a:endParaRPr lang="en-US" sz="5600" dirty="0"/>
          </a:p>
        </p:txBody>
      </p:sp>
      <p:sp>
        <p:nvSpPr>
          <p:cNvPr id="8" name="TextBox 7"/>
          <p:cNvSpPr txBox="1"/>
          <p:nvPr/>
        </p:nvSpPr>
        <p:spPr>
          <a:xfrm>
            <a:off x="528145" y="12192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does not suggest inferiority</a:t>
            </a:r>
          </a:p>
          <a:p>
            <a:endParaRPr lang="en-US" sz="2000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is not exclusive to wives</a:t>
            </a:r>
          </a:p>
          <a:p>
            <a:endParaRPr lang="en-US" sz="2000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does not prevent expression of opinions or feelings</a:t>
            </a:r>
          </a:p>
          <a:p>
            <a:endParaRPr lang="en-US" sz="2000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			is not absolute</a:t>
            </a:r>
            <a:endParaRPr lang="en-US" sz="4000" i="1" dirty="0">
              <a:solidFill>
                <a:srgbClr val="000066"/>
              </a:solidFill>
              <a:latin typeface="Avenir LT Std 45 Boo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114800" y="83127"/>
            <a:ext cx="4533900" cy="1752600"/>
          </a:xfrm>
        </p:spPr>
        <p:txBody>
          <a:bodyPr/>
          <a:lstStyle/>
          <a:p>
            <a:pPr lvl="0"/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venir LT Std 65 Medium" pitchFamily="34" charset="0"/>
              </a:rPr>
              <a:t>what submission is...</a:t>
            </a:r>
            <a:endParaRPr lang="en-US" sz="4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"/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voluntary choice</a:t>
            </a:r>
          </a:p>
          <a:p>
            <a:pPr defTabSz="91440"/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attitude of </a:t>
            </a:r>
            <a:r>
              <a:rPr lang="en-US" sz="4400" dirty="0" err="1" smtClean="0">
                <a:solidFill>
                  <a:srgbClr val="000066"/>
                </a:solidFill>
                <a:latin typeface="Avenir LT Std 45 Book" pitchFamily="34" charset="0"/>
              </a:rPr>
              <a:t>yieldedness</a:t>
            </a:r>
            <a:endParaRPr lang="en-US" sz="4400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expression of trust/respect</a:t>
            </a:r>
          </a:p>
          <a:p>
            <a:pPr defTabSz="91440"/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part of intimate relationship</a:t>
            </a:r>
          </a:p>
          <a:p>
            <a:pPr defTabSz="91440"/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element of divine design</a:t>
            </a:r>
          </a:p>
          <a:p>
            <a:pPr defTabSz="91440"/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evidence of belonging</a:t>
            </a:r>
          </a:p>
          <a:p>
            <a:pPr defTabSz="91440"/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			to Jesus</a:t>
            </a:r>
            <a:endParaRPr lang="en-US" sz="3600" i="1" dirty="0">
              <a:solidFill>
                <a:srgbClr val="000066"/>
              </a:solidFill>
              <a:latin typeface="Avenir LT Std 45 Boo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2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990600"/>
          </a:xfrm>
        </p:spPr>
        <p:txBody>
          <a:bodyPr/>
          <a:lstStyle/>
          <a:p>
            <a:pPr lvl="0"/>
            <a:endParaRPr lang="en-US" sz="5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48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52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Default Design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Terry</cp:lastModifiedBy>
  <cp:revision>102</cp:revision>
  <dcterms:created xsi:type="dcterms:W3CDTF">2005-04-15T19:25:47Z</dcterms:created>
  <dcterms:modified xsi:type="dcterms:W3CDTF">2011-07-20T20:57:09Z</dcterms:modified>
</cp:coreProperties>
</file>