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9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1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407" y="817756"/>
            <a:ext cx="776424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 of this Study</a:t>
            </a:r>
            <a:r>
              <a:rPr lang="en-US" sz="1400" b="1" dirty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1400" dirty="0">
              <a:solidFill>
                <a:srgbClr val="FFE5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nest John's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To see Jehovah’s love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To love Him more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To teach our children to love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1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3406" y="533400"/>
            <a:ext cx="8549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</a:t>
            </a:r>
            <a:r>
              <a:rPr lang="en-US" sz="14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US" sz="1400" dirty="0">
              <a:solidFill>
                <a:srgbClr val="FFE5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nest John's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Nephesh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(Hebrew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“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breath, breathing creature”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God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breathes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life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Gen 2:7; Ezek 18:4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live and move and have our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being” –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17:28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8857" y="228600"/>
            <a:ext cx="88141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Soul  </a:t>
            </a:r>
          </a:p>
          <a:p>
            <a:endParaRPr lang="en-US" sz="1400" dirty="0">
              <a:solidFill>
                <a:srgbClr val="FFE5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rejoice in doing them good, and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	plant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in this land in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with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my heart and all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32:41</a:t>
            </a:r>
          </a:p>
          <a:p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my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will abhor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you” 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26:30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“Behold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servant… whom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soul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delights” 	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42:1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478971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had received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 	wine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 said, "It 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," and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bowed his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gave up his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spirit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(breath).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			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John 19:30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4792" y="489857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soul can…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Mourn -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30:16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 patient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6:11  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Seek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139:14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Think/ponder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Sam 20:3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Remember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 3:20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Be a Sacrifice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Rev 12:11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scottstrissel.files.wordpress.com/2014/05/lov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852" y="457200"/>
            <a:ext cx="85713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 Your Children</a:t>
            </a:r>
            <a:r>
              <a:rPr lang="en-US" sz="1400" b="1" dirty="0" smtClean="0">
                <a:solidFill>
                  <a:srgbClr val="FF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US" sz="1400" dirty="0">
              <a:solidFill>
                <a:srgbClr val="FFE5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nest John's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Evaluate what consumes your time, 	money, energy… your life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Make spiritual priorities 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priority 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Be committed to church family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activities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24" y="5878286"/>
            <a:ext cx="4509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Deuteronomy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cottstrissel.files.wordpress.com/2014/03/love-the-lo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3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Phil</cp:lastModifiedBy>
  <cp:revision>27</cp:revision>
  <dcterms:created xsi:type="dcterms:W3CDTF">2006-08-16T00:00:00Z</dcterms:created>
  <dcterms:modified xsi:type="dcterms:W3CDTF">2016-04-20T18:14:36Z</dcterms:modified>
</cp:coreProperties>
</file>