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B0DCFA-6B98-4E39-A169-A50CA11D6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09D8-2DA6-4A03-861B-4F9C47386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4C1F8-CE85-4783-BDE9-56AD289D3D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385A-B220-47D1-810B-50C98138B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CE7D-72C4-42DB-9108-03DF1F4B6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6506-93D4-4AD3-BC9A-7F17C8778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3DF3E-4974-45CC-9433-9E8DDB1EF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04DF-16DD-4B9F-AD45-2C2DF4DAB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56128-2306-4AE9-A590-70BCC4ECB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0E12C-E361-4F75-8EC9-24E946A60E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B9CC1-087E-4387-AFB0-2AB8275A1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27E7E56-7441-4662-BD50-12073FE97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cover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4267200" cy="1203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Needle In A Haystack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91000"/>
            <a:ext cx="6781800" cy="1752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en-US" sz="3600" b="1" i="1" dirty="0" smtClean="0"/>
              <a:t>Having The Right Perspective In Evangelism</a:t>
            </a:r>
          </a:p>
        </p:txBody>
      </p:sp>
      <p:pic>
        <p:nvPicPr>
          <p:cNvPr id="10242" name="Picture 2" descr="http://vhirsch.com/blog/wp-content/uploads/2009/07/needle-hays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257800" y="-152400"/>
            <a:ext cx="3733799" cy="40386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Surely Jesus Didn’t Have This Problem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828800"/>
            <a:ext cx="8007350" cy="4572000"/>
          </a:xfrm>
          <a:effectLst/>
        </p:spPr>
        <p:txBody>
          <a:bodyPr/>
          <a:lstStyle/>
          <a:p>
            <a:pPr algn="just" eaLnBrk="1" hangingPunct="1">
              <a:spcBef>
                <a:spcPct val="200000"/>
              </a:spcBef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Jesus Did Get </a:t>
            </a:r>
            <a:r>
              <a:rPr lang="en-US" sz="3600" b="1" dirty="0" smtClean="0">
                <a:solidFill>
                  <a:schemeClr val="hlink"/>
                </a:solidFill>
              </a:rPr>
              <a:t>Discouraged.</a:t>
            </a:r>
          </a:p>
          <a:p>
            <a:pPr algn="just" eaLnBrk="1" hangingPunct="1">
              <a:spcBef>
                <a:spcPct val="200000"/>
              </a:spcBef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Jesus </a:t>
            </a:r>
            <a:r>
              <a:rPr lang="en-US" sz="3600" b="1" dirty="0" smtClean="0">
                <a:solidFill>
                  <a:schemeClr val="hlink"/>
                </a:solidFill>
              </a:rPr>
              <a:t>Didn’t Convert Everyone He Taught – John 6:60.66</a:t>
            </a:r>
            <a:endParaRPr lang="en-US" sz="3900" i="1" dirty="0" smtClean="0"/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Unknown Author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828800"/>
            <a:ext cx="8007350" cy="4572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4400" b="1" dirty="0" smtClean="0"/>
              <a:t>	“One of the Problems With the Church Today Is That The Saved Are Only Teaching The Saved.”</a:t>
            </a:r>
            <a:endParaRPr lang="en-US" sz="3600" i="1" dirty="0" smtClean="0"/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Trends In Evangelism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057400"/>
            <a:ext cx="8007350" cy="4572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Excitement Is Quickly Turned Into Discouragement (Ezk 2)</a:t>
            </a:r>
            <a:r>
              <a:rPr lang="en-US" b="1" dirty="0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en-US" sz="3000" i="1" dirty="0" smtClean="0"/>
              <a:t>We Get Discouraged Because We “Fail” So Often.</a:t>
            </a:r>
          </a:p>
          <a:p>
            <a:pPr lvl="1" eaLnBrk="1" hangingPunct="1">
              <a:defRPr/>
            </a:pPr>
            <a:r>
              <a:rPr lang="en-US" sz="3000" i="1" dirty="0" smtClean="0"/>
              <a:t>We Get Discouraged Because So Many Don’t Want To Learn.</a:t>
            </a:r>
          </a:p>
          <a:p>
            <a:pPr lvl="1" eaLnBrk="1" hangingPunct="1">
              <a:defRPr/>
            </a:pPr>
            <a:r>
              <a:rPr lang="en-US" sz="3000" i="1" dirty="0" smtClean="0"/>
              <a:t>We Start To Think It Is Our Fault So We Stop Evangelizing.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057400"/>
            <a:ext cx="8007350" cy="4572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Would You Ever Try To Teach A Pharisee?</a:t>
            </a:r>
            <a:endParaRPr lang="en-US" b="1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Matt. 23:2ff</a:t>
            </a:r>
          </a:p>
          <a:p>
            <a:pPr lvl="1" eaLnBrk="1" hangingPunct="1">
              <a:defRPr/>
            </a:pPr>
            <a:r>
              <a:rPr lang="en-US" sz="3000" i="1" dirty="0" smtClean="0"/>
              <a:t>They Rejected Jesus and His Words.</a:t>
            </a:r>
          </a:p>
          <a:p>
            <a:pPr lvl="1" eaLnBrk="1" hangingPunct="1">
              <a:defRPr/>
            </a:pPr>
            <a:r>
              <a:rPr lang="en-US" sz="3000" i="1" dirty="0" smtClean="0"/>
              <a:t>They Were Filled With Pride and Wouldn’t Change.</a:t>
            </a:r>
          </a:p>
          <a:p>
            <a:pPr lvl="1" eaLnBrk="1" hangingPunct="1">
              <a:defRPr/>
            </a:pPr>
            <a:r>
              <a:rPr lang="en-US" sz="3000" i="1" dirty="0" smtClean="0"/>
              <a:t>They Couldn’t Answer Jesus So They Decided They Would Kill Him.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057400"/>
            <a:ext cx="8007350" cy="4572000"/>
          </a:xfrm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If You Expect To Convert All The Pharisees Then You Will Get Discouraged!</a:t>
            </a:r>
            <a:endParaRPr lang="en-US" b="1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800" i="1" dirty="0" smtClean="0">
                <a:solidFill>
                  <a:schemeClr val="folHlink"/>
                </a:solidFill>
              </a:rPr>
              <a:t>Nicodemus?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400" i="1" dirty="0" smtClean="0"/>
              <a:t>John 3:1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400" i="1" dirty="0" smtClean="0"/>
              <a:t>John 7:50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3400" i="1" dirty="0" smtClean="0"/>
              <a:t>John 19:38-39 (A Pharisee &amp; Council Member)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334000" y="3505200"/>
            <a:ext cx="2667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81320" dir="2319588" algn="ctr" rotWithShape="0">
                    <a:srgbClr val="000000">
                      <a:alpha val="79999"/>
                    </a:srgbClr>
                  </a:outerShdw>
                </a:effectLst>
                <a:latin typeface="Impact"/>
              </a:rPr>
              <a:t>Acts 6:7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057400"/>
            <a:ext cx="8007350" cy="4572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Would You Ever Try To Teach A Roman Soldier?</a:t>
            </a:r>
            <a:endParaRPr lang="en-US" b="1" dirty="0" smtClean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Luke 3:14 – </a:t>
            </a:r>
            <a:r>
              <a:rPr lang="en-US" sz="3000" i="1" dirty="0" smtClean="0"/>
              <a:t>They Took Money By Force.</a:t>
            </a:r>
          </a:p>
          <a:p>
            <a:pPr lvl="1" eaLnBrk="1" hangingPunct="1"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Matt. 27:27 – </a:t>
            </a:r>
            <a:r>
              <a:rPr lang="en-US" sz="3000" i="1" dirty="0" smtClean="0"/>
              <a:t>They Spit On Jesus.</a:t>
            </a:r>
          </a:p>
          <a:p>
            <a:pPr lvl="1" eaLnBrk="1" hangingPunct="1"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Luke 23:36 – </a:t>
            </a:r>
            <a:r>
              <a:rPr lang="en-US" sz="3000" i="1" dirty="0" smtClean="0"/>
              <a:t>They Mocked Jesus On The Cross.</a:t>
            </a:r>
          </a:p>
          <a:p>
            <a:pPr lvl="1" eaLnBrk="1" hangingPunct="1"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Matt. 28:12 – </a:t>
            </a:r>
            <a:r>
              <a:rPr lang="en-US" sz="3000" i="1" dirty="0" smtClean="0"/>
              <a:t>They Took Bribes to Lie About Jesus.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905000"/>
            <a:ext cx="8007350" cy="4572000"/>
          </a:xfrm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If You Expect To Convert All The Soldiers Then You Will Get Discouraged!</a:t>
            </a:r>
            <a:endParaRPr lang="en-US" sz="2800" b="1" dirty="0" smtClean="0">
              <a:solidFill>
                <a:schemeClr val="hlink"/>
              </a:solidFill>
            </a:endParaRP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Cornelius? </a:t>
            </a:r>
            <a:r>
              <a:rPr lang="en-US" sz="3000" i="1" dirty="0" smtClean="0"/>
              <a:t>Acts 10</a:t>
            </a: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The Centurion With A Sick Slave? </a:t>
            </a:r>
            <a:r>
              <a:rPr lang="en-US" sz="3000" i="1" dirty="0" smtClean="0"/>
              <a:t>Matt. 8:8-10</a:t>
            </a: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The Centurion At The Cross?</a:t>
            </a:r>
            <a:r>
              <a:rPr lang="en-US" sz="3000" i="1" dirty="0" smtClean="0"/>
              <a:t> Mk. 15:39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2057400"/>
            <a:ext cx="8007350" cy="4572000"/>
          </a:xfrm>
          <a:effectLst/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hlink"/>
                </a:solidFill>
              </a:rPr>
              <a:t>Would You Ever Try To Teach Caesar and His House?</a:t>
            </a:r>
            <a:endParaRPr lang="en-US" b="1" dirty="0" smtClean="0">
              <a:solidFill>
                <a:schemeClr val="hlink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000" i="1" dirty="0" smtClean="0"/>
              <a:t>Most Caesars Were Corrupt With Power and Influence.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000" i="1" dirty="0" smtClean="0"/>
              <a:t>They Were Murderers and They Perverted Justice.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000" i="1" dirty="0" smtClean="0"/>
              <a:t>Nero Not Only Persecuted Christians, He Blamed Them For Burning Rome.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000" i="1" dirty="0" smtClean="0"/>
              <a:t>They Were Gods Themselves!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 Could Be “Perspective”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905000"/>
            <a:ext cx="8007350" cy="4572000"/>
          </a:xfrm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If You Expect To Convert All Of Caesar’s Household Then You Will Get Discouraged!</a:t>
            </a:r>
            <a:endParaRPr lang="en-US" sz="2800" b="1" dirty="0" smtClean="0">
              <a:solidFill>
                <a:schemeClr val="hlink"/>
              </a:solidFill>
            </a:endParaRP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Phil. 4:21-22 – </a:t>
            </a:r>
            <a:r>
              <a:rPr lang="en-US" sz="3000" i="1" dirty="0" smtClean="0"/>
              <a:t>The Saints of Caesar’s Household.</a:t>
            </a: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Luke 8:3 -  </a:t>
            </a:r>
            <a:r>
              <a:rPr lang="en-US" sz="3000" i="1" dirty="0" smtClean="0"/>
              <a:t>The Wife of Herod’s Steward.</a:t>
            </a:r>
          </a:p>
          <a:p>
            <a:pPr lvl="1" algn="just" eaLnBrk="1" hangingPunct="1">
              <a:spcBef>
                <a:spcPct val="50000"/>
              </a:spcBef>
              <a:defRPr/>
            </a:pPr>
            <a:r>
              <a:rPr lang="en-US" sz="3000" i="1" dirty="0" smtClean="0">
                <a:solidFill>
                  <a:schemeClr val="folHlink"/>
                </a:solidFill>
              </a:rPr>
              <a:t>Sergius Paulas?</a:t>
            </a:r>
            <a:r>
              <a:rPr lang="en-US" sz="3000" i="1" dirty="0" smtClean="0"/>
              <a:t> Acts 13:12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34|74.2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25.4|71.4|44.3|1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52.7|4.1|57|59.8|9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8.8|160.4|61.5|29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7.7|21.4|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9.9|8.6|5.2|2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0.4|44.7|5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2676</TotalTime>
  <Words>367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Glass Layers</vt:lpstr>
      <vt:lpstr>A Needle In A Haystack</vt:lpstr>
      <vt:lpstr>Unknown Author</vt:lpstr>
      <vt:lpstr>Common Trends In Evangelism</vt:lpstr>
      <vt:lpstr>The Problem Could Be “Perspective”</vt:lpstr>
      <vt:lpstr>The Problem Could Be “Perspective”</vt:lpstr>
      <vt:lpstr>The Problem Could Be “Perspective”</vt:lpstr>
      <vt:lpstr>The Problem Could Be “Perspective”</vt:lpstr>
      <vt:lpstr>The Problem Could Be “Perspective”</vt:lpstr>
      <vt:lpstr>The Problem Could Be “Perspective”</vt:lpstr>
      <vt:lpstr>Surely Jesus Didn’t Have This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Needle In A Haystack</dc:title>
  <dc:creator>BRENT</dc:creator>
  <cp:lastModifiedBy>Brent</cp:lastModifiedBy>
  <cp:revision>16</cp:revision>
  <dcterms:created xsi:type="dcterms:W3CDTF">2006-04-13T18:09:41Z</dcterms:created>
  <dcterms:modified xsi:type="dcterms:W3CDTF">2009-11-07T19:37:44Z</dcterms:modified>
</cp:coreProperties>
</file>