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7"/>
  </p:notesMasterIdLst>
  <p:sldIdLst>
    <p:sldId id="257" r:id="rId2"/>
    <p:sldId id="260" r:id="rId3"/>
    <p:sldId id="258" r:id="rId4"/>
    <p:sldId id="259" r:id="rId5"/>
    <p:sldId id="261" r:id="rId6"/>
  </p:sldIdLst>
  <p:sldSz cx="9144000" cy="6858000" type="screen4x3"/>
  <p:notesSz cx="6858000" cy="9144000"/>
  <p:embeddedFontLst>
    <p:embeddedFont>
      <p:font typeface="Calibri" pitchFamily="34" charset="0"/>
      <p:regular r:id="rId8"/>
      <p:bold r:id="rId9"/>
      <p:italic r:id="rId10"/>
      <p:boldItalic r:id="rId11"/>
    </p:embeddedFont>
    <p:embeddedFont>
      <p:font typeface="Aharoni" pitchFamily="2" charset="-79"/>
      <p:bold r:id="rId12"/>
    </p:embeddedFont>
    <p:embeddedFont>
      <p:font typeface="Brush Script MT" pitchFamily="66" charset="0"/>
      <p:italic r:id="rId13"/>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1" d="100"/>
          <a:sy n="101"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EBE5315-E479-404B-9DD8-BEAD3F2B47CC}" type="datetimeFigureOut">
              <a:rPr lang="en-US"/>
              <a:pPr>
                <a:defRPr/>
              </a:pPr>
              <a:t>3/11/2009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8FC4AF8-BAD2-4669-9DBE-179D6328EFB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6CDCF9-B3E9-47F8-A93A-51E40F03D5E1}"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88FE0C-0C50-4500-ACFE-C5D6C5BA8D09}"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F938DB-7D34-457F-B3D9-ADFC6EDBAEEA}"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696D57-0992-4A1C-AA42-39E5FB0C13D8}"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5468E1-E276-4CD1-AA99-AD44A2AB2F93}" type="slidenum">
              <a:rPr lang="en-US" smtClean="0"/>
              <a:pPr fontAlgn="base">
                <a:spcBef>
                  <a:spcPct val="0"/>
                </a:spcBef>
                <a:spcAft>
                  <a:spcPct val="0"/>
                </a:spcAft>
                <a:defRPr/>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6287807-D9BE-4A59-B0FF-AA356BAF6F53}" type="datetimeFigureOut">
              <a:rPr lang="en-US"/>
              <a:pPr>
                <a:defRPr/>
              </a:pPr>
              <a:t>3/11/2009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3B61CD-4F92-4944-8364-3A32C6E8775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3AED22-E02F-49F5-B08D-AABFAD9E1E7A}" type="datetimeFigureOut">
              <a:rPr lang="en-US"/>
              <a:pPr>
                <a:defRPr/>
              </a:pPr>
              <a:t>3/11/2009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43AD2D-E2BE-4A30-B105-55E563800F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9C53EA-BF21-499A-9979-804CA310CE98}" type="datetimeFigureOut">
              <a:rPr lang="en-US"/>
              <a:pPr>
                <a:defRPr/>
              </a:pPr>
              <a:t>3/11/2009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A0473D-6233-4666-AE3C-A4BFBF41D60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2BCA90-8838-48F3-9CDC-285CEA0E971C}" type="datetimeFigureOut">
              <a:rPr lang="en-US"/>
              <a:pPr>
                <a:defRPr/>
              </a:pPr>
              <a:t>3/11/2009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0FF2A7-A89E-446B-BCD9-74AB811FC1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EAB4656-A64C-47A6-A324-96C99A8DB64C}" type="datetimeFigureOut">
              <a:rPr lang="en-US"/>
              <a:pPr>
                <a:defRPr/>
              </a:pPr>
              <a:t>3/11/2009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09A8BB-5813-4BBB-AEDC-CF2973B056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415678D-BB32-4A18-81AE-53953D80DBDA}" type="datetimeFigureOut">
              <a:rPr lang="en-US"/>
              <a:pPr>
                <a:defRPr/>
              </a:pPr>
              <a:t>3/11/2009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DC95BC-7BD3-4AD0-B003-03DA261F73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9CB3DF-422F-4892-A471-C3C8264047B6}" type="datetimeFigureOut">
              <a:rPr lang="en-US"/>
              <a:pPr>
                <a:defRPr/>
              </a:pPr>
              <a:t>3/11/2009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F16D3EF-BB79-482B-BC55-592CD28EF1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B8E5464-18F4-45F5-9AB0-DAE21D4733CE}" type="datetimeFigureOut">
              <a:rPr lang="en-US"/>
              <a:pPr>
                <a:defRPr/>
              </a:pPr>
              <a:t>3/11/2009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F761E87-1B9A-4DA1-AB82-37ED5F57E2E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D9F02CC-DB42-43FE-97D2-BB56ECA26AAB}" type="datetimeFigureOut">
              <a:rPr lang="en-US"/>
              <a:pPr>
                <a:defRPr/>
              </a:pPr>
              <a:t>3/11/2009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AEF6657-8AAC-442C-869E-B4096C3B2CB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A11CFC-6969-4535-AE86-689262C60DC2}" type="datetimeFigureOut">
              <a:rPr lang="en-US"/>
              <a:pPr>
                <a:defRPr/>
              </a:pPr>
              <a:t>3/11/2009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3C0E4C-C369-4FD0-B917-CBCC4FEEA4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1BD9EC-D6BE-4BAB-8568-DDF3C5C5D4A9}" type="datetimeFigureOut">
              <a:rPr lang="en-US"/>
              <a:pPr>
                <a:defRPr/>
              </a:pPr>
              <a:t>3/11/2009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556E47-3317-43B7-8A2C-E9769CEAF0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B7E94C5-2BCB-42F9-BB7C-EE91CB14003D}" type="datetimeFigureOut">
              <a:rPr lang="en-US"/>
              <a:pPr>
                <a:defRPr/>
              </a:pPr>
              <a:t>3/11/2009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49B09FC-7833-43BB-B146-6B04F22F32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lum bright="-26000"/>
          </a:blip>
          <a:srcRect/>
          <a:stretch>
            <a:fillRect/>
          </a:stretch>
        </p:blipFill>
        <p:spPr bwMode="auto">
          <a:xfrm>
            <a:off x="0" y="0"/>
            <a:ext cx="9144000" cy="6858000"/>
          </a:xfrm>
          <a:prstGeom prst="rect">
            <a:avLst/>
          </a:prstGeom>
          <a:noFill/>
          <a:ln w="9525">
            <a:noFill/>
            <a:miter lim="800000"/>
            <a:headEnd/>
            <a:tailEnd/>
          </a:ln>
        </p:spPr>
      </p:pic>
      <p:sp>
        <p:nvSpPr>
          <p:cNvPr id="2051" name="TextBox 11"/>
          <p:cNvSpPr txBox="1">
            <a:spLocks noChangeArrowheads="1"/>
          </p:cNvSpPr>
          <p:nvPr/>
        </p:nvSpPr>
        <p:spPr bwMode="auto">
          <a:xfrm>
            <a:off x="457200" y="914400"/>
            <a:ext cx="8153400" cy="5294313"/>
          </a:xfrm>
          <a:prstGeom prst="rect">
            <a:avLst/>
          </a:prstGeom>
          <a:noFill/>
          <a:ln w="9525">
            <a:noFill/>
            <a:miter lim="800000"/>
            <a:headEnd/>
            <a:tailEnd/>
          </a:ln>
        </p:spPr>
        <p:txBody>
          <a:bodyPr>
            <a:spAutoFit/>
          </a:bodyPr>
          <a:lstStyle/>
          <a:p>
            <a:pPr algn="just">
              <a:spcBef>
                <a:spcPts val="1200"/>
              </a:spcBef>
            </a:pPr>
            <a:r>
              <a:rPr lang="en-US" sz="2400" b="1">
                <a:solidFill>
                  <a:schemeClr val="bg1"/>
                </a:solidFill>
                <a:latin typeface="Calibri" pitchFamily="34" charset="0"/>
              </a:rPr>
              <a:t>For we walk by faith, not by sight.</a:t>
            </a:r>
          </a:p>
          <a:p>
            <a:pPr algn="just">
              <a:spcBef>
                <a:spcPts val="1200"/>
              </a:spcBef>
            </a:pPr>
            <a:r>
              <a:rPr lang="en-US" sz="2400" b="1">
                <a:solidFill>
                  <a:schemeClr val="bg1"/>
                </a:solidFill>
                <a:latin typeface="Calibri" pitchFamily="34" charset="0"/>
              </a:rPr>
              <a:t>We are confident, yes, well pleased rather to be absent from the body and to be present with the Lord.</a:t>
            </a:r>
          </a:p>
          <a:p>
            <a:pPr algn="just">
              <a:spcBef>
                <a:spcPts val="1200"/>
              </a:spcBef>
            </a:pPr>
            <a:r>
              <a:rPr lang="en-US" sz="2400" b="1">
                <a:solidFill>
                  <a:schemeClr val="bg1"/>
                </a:solidFill>
                <a:latin typeface="Calibri" pitchFamily="34" charset="0"/>
              </a:rPr>
              <a:t>Therefore we make it our aim, whether present or absent, to be well pleasing to Him.</a:t>
            </a:r>
          </a:p>
          <a:p>
            <a:pPr algn="just">
              <a:spcBef>
                <a:spcPts val="1200"/>
              </a:spcBef>
            </a:pPr>
            <a:r>
              <a:rPr lang="en-US" sz="2400" b="1">
                <a:solidFill>
                  <a:schemeClr val="bg1"/>
                </a:solidFill>
                <a:latin typeface="Calibri" pitchFamily="34" charset="0"/>
              </a:rPr>
              <a:t>For we must all appear before the judgment seat of Christ, that each one may receive the things done in the body, according to what he has done, whether good or bad.</a:t>
            </a:r>
          </a:p>
          <a:p>
            <a:pPr algn="just">
              <a:spcBef>
                <a:spcPts val="1200"/>
              </a:spcBef>
            </a:pPr>
            <a:r>
              <a:rPr lang="en-US" sz="2400" b="1">
                <a:solidFill>
                  <a:schemeClr val="bg1"/>
                </a:solidFill>
                <a:latin typeface="Calibri" pitchFamily="34" charset="0"/>
              </a:rPr>
              <a:t>Knowing, therefore, the terror of the Lord, we persuade men; but we are well known to God, and I also trust are well known in your consciences.</a:t>
            </a:r>
          </a:p>
          <a:p>
            <a:pPr algn="r">
              <a:spcBef>
                <a:spcPts val="1200"/>
              </a:spcBef>
            </a:pPr>
            <a:r>
              <a:rPr lang="en-US" sz="2400" i="1">
                <a:solidFill>
                  <a:schemeClr val="bg1"/>
                </a:solidFill>
                <a:latin typeface="Calibri" pitchFamily="34" charset="0"/>
              </a:rPr>
              <a:t>2 Corinthians 5:7-11</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lum bright="-26000"/>
          </a:blip>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3581400" y="228600"/>
            <a:ext cx="1872244" cy="769441"/>
          </a:xfrm>
          <a:prstGeom prst="rect">
            <a:avLst/>
          </a:prstGeom>
          <a:noFill/>
          <a:effectLst>
            <a:outerShdw blurRad="152400" dist="317500" dir="5400000" sx="90000" sy="-19000" rotWithShape="0">
              <a:prstClr val="black">
                <a:alpha val="15000"/>
              </a:prstClr>
            </a:outerShdw>
          </a:effectLst>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4400" b="1" cap="all" dirty="0">
                <a:ln w="0">
                  <a:solidFill>
                    <a:schemeClr val="tx2">
                      <a:lumMod val="20000"/>
                      <a:lumOff val="80000"/>
                    </a:schemeClr>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10800000" algn="r" rotWithShape="0">
                    <a:prstClr val="black">
                      <a:alpha val="40000"/>
                    </a:prstClr>
                  </a:outerShdw>
                  <a:reflection blurRad="12700" stA="50000" endPos="50000" dist="5000" dir="5400000" sy="-100000" rotWithShape="0"/>
                </a:effectLst>
                <a:latin typeface="Aharoni" pitchFamily="2" charset="-79"/>
                <a:cs typeface="Aharoni" pitchFamily="2" charset="-79"/>
              </a:rPr>
              <a:t>WALK</a:t>
            </a:r>
          </a:p>
        </p:txBody>
      </p:sp>
      <p:sp>
        <p:nvSpPr>
          <p:cNvPr id="5" name="TextBox 4"/>
          <p:cNvSpPr txBox="1"/>
          <p:nvPr/>
        </p:nvSpPr>
        <p:spPr>
          <a:xfrm>
            <a:off x="685800" y="220663"/>
            <a:ext cx="2971800" cy="769937"/>
          </a:xfrm>
          <a:prstGeom prst="rect">
            <a:avLst/>
          </a:prstGeom>
          <a:noFill/>
        </p:spPr>
        <p:txBody>
          <a:bodyPr>
            <a:spAutoFit/>
          </a:bodyPr>
          <a:lstStyle/>
          <a:p>
            <a:pPr fontAlgn="auto">
              <a:spcBef>
                <a:spcPts val="0"/>
              </a:spcBef>
              <a:spcAft>
                <a:spcPts val="0"/>
              </a:spcAft>
              <a:defRPr/>
            </a:pPr>
            <a:r>
              <a:rPr lang="en-US" sz="4400" dirty="0">
                <a:solidFill>
                  <a:schemeClr val="tx2">
                    <a:lumMod val="20000"/>
                    <a:lumOff val="80000"/>
                  </a:schemeClr>
                </a:solidFill>
                <a:latin typeface="Brush Script MT" pitchFamily="66" charset="0"/>
                <a:cs typeface="+mn-cs"/>
              </a:rPr>
              <a:t>The Strangest</a:t>
            </a:r>
          </a:p>
        </p:txBody>
      </p:sp>
      <p:sp>
        <p:nvSpPr>
          <p:cNvPr id="6" name="TextBox 5"/>
          <p:cNvSpPr txBox="1"/>
          <p:nvPr/>
        </p:nvSpPr>
        <p:spPr>
          <a:xfrm>
            <a:off x="5410200" y="220663"/>
            <a:ext cx="2971800" cy="769937"/>
          </a:xfrm>
          <a:prstGeom prst="rect">
            <a:avLst/>
          </a:prstGeom>
          <a:noFill/>
        </p:spPr>
        <p:txBody>
          <a:bodyPr>
            <a:spAutoFit/>
          </a:bodyPr>
          <a:lstStyle/>
          <a:p>
            <a:pPr fontAlgn="auto">
              <a:spcBef>
                <a:spcPts val="0"/>
              </a:spcBef>
              <a:spcAft>
                <a:spcPts val="0"/>
              </a:spcAft>
              <a:defRPr/>
            </a:pPr>
            <a:r>
              <a:rPr lang="en-US" sz="4400" dirty="0">
                <a:solidFill>
                  <a:schemeClr val="tx2">
                    <a:lumMod val="20000"/>
                    <a:lumOff val="80000"/>
                  </a:schemeClr>
                </a:solidFill>
                <a:latin typeface="Brush Script MT" pitchFamily="66" charset="0"/>
                <a:cs typeface="+mn-cs"/>
              </a:rPr>
              <a:t>In The Bible</a:t>
            </a:r>
          </a:p>
        </p:txBody>
      </p:sp>
      <p:sp>
        <p:nvSpPr>
          <p:cNvPr id="9" name="TextBox 8"/>
          <p:cNvSpPr txBox="1">
            <a:spLocks noChangeArrowheads="1"/>
          </p:cNvSpPr>
          <p:nvPr/>
        </p:nvSpPr>
        <p:spPr bwMode="auto">
          <a:xfrm>
            <a:off x="914400" y="1882775"/>
            <a:ext cx="7315200" cy="2554288"/>
          </a:xfrm>
          <a:prstGeom prst="rect">
            <a:avLst/>
          </a:prstGeom>
          <a:noFill/>
          <a:ln w="9525">
            <a:noFill/>
            <a:miter lim="800000"/>
            <a:headEnd/>
            <a:tailEnd/>
          </a:ln>
        </p:spPr>
        <p:txBody>
          <a:bodyPr>
            <a:spAutoFit/>
          </a:bodyPr>
          <a:lstStyle/>
          <a:p>
            <a:r>
              <a:rPr lang="en-US" sz="2400" b="1">
                <a:solidFill>
                  <a:schemeClr val="bg1"/>
                </a:solidFill>
              </a:rPr>
              <a:t>For we walk by faith, not by sight.</a:t>
            </a:r>
          </a:p>
          <a:p>
            <a:pPr algn="r">
              <a:spcBef>
                <a:spcPts val="600"/>
              </a:spcBef>
            </a:pPr>
            <a:r>
              <a:rPr lang="en-US" sz="2200" i="1">
                <a:solidFill>
                  <a:schemeClr val="bg1"/>
                </a:solidFill>
              </a:rPr>
              <a:t>2 Corinthians 5:7 </a:t>
            </a:r>
          </a:p>
          <a:p>
            <a:endParaRPr lang="en-US" sz="2400">
              <a:solidFill>
                <a:schemeClr val="bg1"/>
              </a:solidFill>
            </a:endParaRPr>
          </a:p>
          <a:p>
            <a:pPr>
              <a:spcBef>
                <a:spcPts val="1200"/>
              </a:spcBef>
            </a:pPr>
            <a:r>
              <a:rPr lang="en-US" sz="2400" b="1">
                <a:solidFill>
                  <a:schemeClr val="bg1"/>
                </a:solidFill>
              </a:rPr>
              <a:t>Jesus said… "With men it is impossible, but not with God; for with God all things are possible."</a:t>
            </a:r>
          </a:p>
          <a:p>
            <a:pPr algn="r">
              <a:spcBef>
                <a:spcPts val="600"/>
              </a:spcBef>
            </a:pPr>
            <a:r>
              <a:rPr lang="en-US" sz="2200" i="1">
                <a:solidFill>
                  <a:schemeClr val="bg1"/>
                </a:solidFill>
              </a:rPr>
              <a:t>Mark 10:27</a:t>
            </a:r>
            <a:endParaRPr lang="en-US" sz="2200">
              <a:solidFill>
                <a:schemeClr val="bg1"/>
              </a:solidFill>
            </a:endParaRPr>
          </a:p>
        </p:txBody>
      </p:sp>
      <p:sp>
        <p:nvSpPr>
          <p:cNvPr id="10" name="TextBox 9"/>
          <p:cNvSpPr txBox="1"/>
          <p:nvPr/>
        </p:nvSpPr>
        <p:spPr>
          <a:xfrm>
            <a:off x="3124200" y="6248400"/>
            <a:ext cx="2819400" cy="461665"/>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400" dirty="0">
                <a:solidFill>
                  <a:schemeClr val="bg1"/>
                </a:solidFill>
                <a:effectLst>
                  <a:outerShdw blurRad="38100" dist="38100" dir="2700000" algn="tl">
                    <a:srgbClr val="000000">
                      <a:alpha val="43137"/>
                    </a:srgbClr>
                  </a:outerShdw>
                </a:effectLst>
                <a:cs typeface="Arial" pitchFamily="34" charset="0"/>
              </a:rPr>
              <a:t>Matthew 14:22-32</a:t>
            </a:r>
          </a:p>
        </p:txBody>
      </p:sp>
      <p:sp>
        <p:nvSpPr>
          <p:cNvPr id="11" name="TextBox 10"/>
          <p:cNvSpPr txBox="1">
            <a:spLocks noChangeArrowheads="1"/>
          </p:cNvSpPr>
          <p:nvPr/>
        </p:nvSpPr>
        <p:spPr bwMode="auto">
          <a:xfrm>
            <a:off x="609600" y="5410200"/>
            <a:ext cx="7924800" cy="830263"/>
          </a:xfrm>
          <a:prstGeom prst="rect">
            <a:avLst/>
          </a:prstGeom>
          <a:noFill/>
          <a:ln w="9525">
            <a:noFill/>
            <a:miter lim="800000"/>
            <a:headEnd/>
            <a:tailEnd/>
          </a:ln>
        </p:spPr>
        <p:txBody>
          <a:bodyPr>
            <a:spAutoFit/>
          </a:bodyPr>
          <a:lstStyle/>
          <a:p>
            <a:pPr algn="ctr"/>
            <a:r>
              <a:rPr lang="en-US" sz="4800">
                <a:solidFill>
                  <a:schemeClr val="bg1"/>
                </a:solidFill>
                <a:latin typeface="Brush Script MT" pitchFamily="66" charset="0"/>
              </a:rPr>
              <a:t>Walking On The Water With Jesus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10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17" presetClass="entr" presetSubtype="10"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left)">
                                      <p:cBhvr>
                                        <p:cTn id="27" dur="1000"/>
                                        <p:tgtEl>
                                          <p:spTgt spid="9">
                                            <p:txEl>
                                              <p:pRg st="0" end="0"/>
                                            </p:txEl>
                                          </p:spTgt>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wipe(left)">
                                      <p:cBhvr>
                                        <p:cTn id="31" dur="1000"/>
                                        <p:tgtEl>
                                          <p:spTgt spid="9">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wipe(left)">
                                      <p:cBhvr>
                                        <p:cTn id="36" dur="1000"/>
                                        <p:tgtEl>
                                          <p:spTgt spid="9">
                                            <p:txEl>
                                              <p:pRg st="3" end="3"/>
                                            </p:txEl>
                                          </p:spTgt>
                                        </p:tgtEl>
                                      </p:cBhvr>
                                    </p:animEffect>
                                  </p:childTnLst>
                                </p:cTn>
                              </p:par>
                            </p:childTnLst>
                          </p:cTn>
                        </p:par>
                        <p:par>
                          <p:cTn id="37" fill="hold">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wipe(left)">
                                      <p:cBhvr>
                                        <p:cTn id="40"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build="p"/>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lum bright="-26000"/>
          </a:blip>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3581400" y="228600"/>
            <a:ext cx="1872244" cy="769441"/>
          </a:xfrm>
          <a:prstGeom prst="rect">
            <a:avLst/>
          </a:prstGeom>
          <a:noFill/>
          <a:effectLst>
            <a:outerShdw blurRad="152400" dist="317500" dir="5400000" sx="90000" sy="-19000" rotWithShape="0">
              <a:prstClr val="black">
                <a:alpha val="15000"/>
              </a:prstClr>
            </a:outerShdw>
          </a:effectLst>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4400" b="1" cap="all" dirty="0">
                <a:ln w="0">
                  <a:solidFill>
                    <a:schemeClr val="tx2">
                      <a:lumMod val="20000"/>
                      <a:lumOff val="80000"/>
                    </a:schemeClr>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10800000" algn="r" rotWithShape="0">
                    <a:prstClr val="black">
                      <a:alpha val="40000"/>
                    </a:prstClr>
                  </a:outerShdw>
                  <a:reflection blurRad="12700" stA="50000" endPos="50000" dist="5000" dir="5400000" sy="-100000" rotWithShape="0"/>
                </a:effectLst>
                <a:latin typeface="Aharoni" pitchFamily="2" charset="-79"/>
                <a:cs typeface="Aharoni" pitchFamily="2" charset="-79"/>
              </a:rPr>
              <a:t>WALK</a:t>
            </a:r>
          </a:p>
        </p:txBody>
      </p:sp>
      <p:sp>
        <p:nvSpPr>
          <p:cNvPr id="5" name="TextBox 4"/>
          <p:cNvSpPr txBox="1"/>
          <p:nvPr/>
        </p:nvSpPr>
        <p:spPr>
          <a:xfrm>
            <a:off x="685800" y="220663"/>
            <a:ext cx="2971800" cy="769937"/>
          </a:xfrm>
          <a:prstGeom prst="rect">
            <a:avLst/>
          </a:prstGeom>
          <a:noFill/>
        </p:spPr>
        <p:txBody>
          <a:bodyPr>
            <a:spAutoFit/>
          </a:bodyPr>
          <a:lstStyle/>
          <a:p>
            <a:pPr fontAlgn="auto">
              <a:spcBef>
                <a:spcPts val="0"/>
              </a:spcBef>
              <a:spcAft>
                <a:spcPts val="0"/>
              </a:spcAft>
              <a:defRPr/>
            </a:pPr>
            <a:r>
              <a:rPr lang="en-US" sz="4400" dirty="0">
                <a:solidFill>
                  <a:schemeClr val="tx2">
                    <a:lumMod val="20000"/>
                    <a:lumOff val="80000"/>
                  </a:schemeClr>
                </a:solidFill>
                <a:latin typeface="Brush Script MT" pitchFamily="66" charset="0"/>
                <a:cs typeface="+mn-cs"/>
              </a:rPr>
              <a:t>The Strangest</a:t>
            </a:r>
          </a:p>
        </p:txBody>
      </p:sp>
      <p:sp>
        <p:nvSpPr>
          <p:cNvPr id="6" name="TextBox 5"/>
          <p:cNvSpPr txBox="1"/>
          <p:nvPr/>
        </p:nvSpPr>
        <p:spPr>
          <a:xfrm>
            <a:off x="5410200" y="220663"/>
            <a:ext cx="2971800" cy="769937"/>
          </a:xfrm>
          <a:prstGeom prst="rect">
            <a:avLst/>
          </a:prstGeom>
          <a:noFill/>
        </p:spPr>
        <p:txBody>
          <a:bodyPr>
            <a:spAutoFit/>
          </a:bodyPr>
          <a:lstStyle/>
          <a:p>
            <a:pPr fontAlgn="auto">
              <a:spcBef>
                <a:spcPts val="0"/>
              </a:spcBef>
              <a:spcAft>
                <a:spcPts val="0"/>
              </a:spcAft>
              <a:defRPr/>
            </a:pPr>
            <a:r>
              <a:rPr lang="en-US" sz="4400" dirty="0">
                <a:solidFill>
                  <a:schemeClr val="tx2">
                    <a:lumMod val="20000"/>
                    <a:lumOff val="80000"/>
                  </a:schemeClr>
                </a:solidFill>
                <a:latin typeface="Brush Script MT" pitchFamily="66" charset="0"/>
                <a:cs typeface="+mn-cs"/>
              </a:rPr>
              <a:t>In The Bible</a:t>
            </a:r>
          </a:p>
        </p:txBody>
      </p:sp>
      <p:sp>
        <p:nvSpPr>
          <p:cNvPr id="4102" name="TextBox 8"/>
          <p:cNvSpPr txBox="1">
            <a:spLocks noChangeArrowheads="1"/>
          </p:cNvSpPr>
          <p:nvPr/>
        </p:nvSpPr>
        <p:spPr bwMode="auto">
          <a:xfrm>
            <a:off x="914400" y="1882775"/>
            <a:ext cx="7315200" cy="461963"/>
          </a:xfrm>
          <a:prstGeom prst="rect">
            <a:avLst/>
          </a:prstGeom>
          <a:noFill/>
          <a:ln w="9525">
            <a:noFill/>
            <a:miter lim="800000"/>
            <a:headEnd/>
            <a:tailEnd/>
          </a:ln>
        </p:spPr>
        <p:txBody>
          <a:bodyPr>
            <a:spAutoFit/>
          </a:bodyPr>
          <a:lstStyle/>
          <a:p>
            <a:r>
              <a:rPr lang="en-US" sz="2400" b="1" i="1">
                <a:solidFill>
                  <a:schemeClr val="bg1"/>
                </a:solidFill>
              </a:rPr>
              <a:t>The walk involves…</a:t>
            </a:r>
            <a:endParaRPr lang="en-US" sz="2200" i="1">
              <a:solidFill>
                <a:schemeClr val="bg1"/>
              </a:solidFill>
            </a:endParaRPr>
          </a:p>
        </p:txBody>
      </p:sp>
      <p:grpSp>
        <p:nvGrpSpPr>
          <p:cNvPr id="10" name="TextBox 9"/>
          <p:cNvGrpSpPr>
            <a:grpSpLocks/>
          </p:cNvGrpSpPr>
          <p:nvPr/>
        </p:nvGrpSpPr>
        <p:grpSpPr bwMode="auto">
          <a:xfrm>
            <a:off x="2419350" y="2419350"/>
            <a:ext cx="1665288" cy="933450"/>
            <a:chOff x="1524" y="1524"/>
            <a:chExt cx="1049" cy="588"/>
          </a:xfrm>
        </p:grpSpPr>
        <p:pic>
          <p:nvPicPr>
            <p:cNvPr id="4103" name="TextBox 9"/>
            <p:cNvPicPr>
              <a:picLocks noChangeArrowheads="1"/>
            </p:cNvPicPr>
            <p:nvPr/>
          </p:nvPicPr>
          <p:blipFill>
            <a:blip r:embed="rId4"/>
            <a:srcRect/>
            <a:stretch>
              <a:fillRect/>
            </a:stretch>
          </p:blipFill>
          <p:spPr bwMode="auto">
            <a:xfrm>
              <a:off x="1524" y="1524"/>
              <a:ext cx="1049" cy="588"/>
            </a:xfrm>
            <a:prstGeom prst="rect">
              <a:avLst/>
            </a:prstGeom>
            <a:noFill/>
          </p:spPr>
        </p:pic>
        <p:sp>
          <p:nvSpPr>
            <p:cNvPr id="4104" name="Text Box 8"/>
            <p:cNvSpPr txBox="1">
              <a:spLocks noChangeArrowheads="1"/>
            </p:cNvSpPr>
            <p:nvPr/>
          </p:nvSpPr>
          <p:spPr bwMode="auto">
            <a:xfrm>
              <a:off x="1584" y="1618"/>
              <a:ext cx="912" cy="442"/>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r>
                <a:rPr lang="en-US" sz="4000">
                  <a:solidFill>
                    <a:schemeClr val="bg1"/>
                  </a:solidFill>
                  <a:latin typeface="Calibri" pitchFamily="34" charset="0"/>
                </a:rPr>
                <a:t>RISK</a:t>
              </a:r>
            </a:p>
          </p:txBody>
        </p:sp>
      </p:grpSp>
      <p:grpSp>
        <p:nvGrpSpPr>
          <p:cNvPr id="12" name="TextBox 11"/>
          <p:cNvGrpSpPr>
            <a:grpSpLocks/>
          </p:cNvGrpSpPr>
          <p:nvPr/>
        </p:nvGrpSpPr>
        <p:grpSpPr bwMode="auto">
          <a:xfrm>
            <a:off x="3638550" y="2951163"/>
            <a:ext cx="1811338" cy="931862"/>
            <a:chOff x="2292" y="1859"/>
            <a:chExt cx="1141" cy="587"/>
          </a:xfrm>
        </p:grpSpPr>
        <p:pic>
          <p:nvPicPr>
            <p:cNvPr id="4106" name="TextBox 11"/>
            <p:cNvPicPr>
              <a:picLocks noChangeArrowheads="1"/>
            </p:cNvPicPr>
            <p:nvPr/>
          </p:nvPicPr>
          <p:blipFill>
            <a:blip r:embed="rId5"/>
            <a:srcRect/>
            <a:stretch>
              <a:fillRect/>
            </a:stretch>
          </p:blipFill>
          <p:spPr bwMode="auto">
            <a:xfrm>
              <a:off x="2292" y="1859"/>
              <a:ext cx="1141" cy="587"/>
            </a:xfrm>
            <a:prstGeom prst="rect">
              <a:avLst/>
            </a:prstGeom>
            <a:noFill/>
          </p:spPr>
        </p:pic>
        <p:sp>
          <p:nvSpPr>
            <p:cNvPr id="4107" name="Text Box 11"/>
            <p:cNvSpPr txBox="1">
              <a:spLocks noChangeArrowheads="1"/>
            </p:cNvSpPr>
            <p:nvPr/>
          </p:nvSpPr>
          <p:spPr bwMode="auto">
            <a:xfrm>
              <a:off x="2400" y="1954"/>
              <a:ext cx="912" cy="442"/>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r>
                <a:rPr lang="en-US" sz="4000">
                  <a:solidFill>
                    <a:schemeClr val="bg1"/>
                  </a:solidFill>
                  <a:latin typeface="Calibri" pitchFamily="34" charset="0"/>
                </a:rPr>
                <a:t>FEAR</a:t>
              </a:r>
            </a:p>
          </p:txBody>
        </p:sp>
      </p:grpSp>
      <p:grpSp>
        <p:nvGrpSpPr>
          <p:cNvPr id="13" name="TextBox 12"/>
          <p:cNvGrpSpPr>
            <a:grpSpLocks/>
          </p:cNvGrpSpPr>
          <p:nvPr/>
        </p:nvGrpSpPr>
        <p:grpSpPr bwMode="auto">
          <a:xfrm>
            <a:off x="4864100" y="3511550"/>
            <a:ext cx="1951038" cy="927100"/>
            <a:chOff x="3064" y="2212"/>
            <a:chExt cx="1229" cy="584"/>
          </a:xfrm>
        </p:grpSpPr>
        <p:pic>
          <p:nvPicPr>
            <p:cNvPr id="4109" name="TextBox 12"/>
            <p:cNvPicPr>
              <a:picLocks noChangeArrowheads="1"/>
            </p:cNvPicPr>
            <p:nvPr/>
          </p:nvPicPr>
          <p:blipFill>
            <a:blip r:embed="rId6"/>
            <a:srcRect/>
            <a:stretch>
              <a:fillRect/>
            </a:stretch>
          </p:blipFill>
          <p:spPr bwMode="auto">
            <a:xfrm>
              <a:off x="3064" y="2212"/>
              <a:ext cx="1229" cy="584"/>
            </a:xfrm>
            <a:prstGeom prst="rect">
              <a:avLst/>
            </a:prstGeom>
            <a:noFill/>
          </p:spPr>
        </p:pic>
        <p:sp>
          <p:nvSpPr>
            <p:cNvPr id="4110" name="Text Box 14"/>
            <p:cNvSpPr txBox="1">
              <a:spLocks noChangeArrowheads="1"/>
            </p:cNvSpPr>
            <p:nvPr/>
          </p:nvSpPr>
          <p:spPr bwMode="auto">
            <a:xfrm>
              <a:off x="3216" y="2304"/>
              <a:ext cx="912" cy="442"/>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r>
                <a:rPr lang="en-US" sz="4000">
                  <a:solidFill>
                    <a:schemeClr val="bg1"/>
                  </a:solidFill>
                  <a:latin typeface="Calibri" pitchFamily="34" charset="0"/>
                </a:rPr>
                <a:t>FAITH</a:t>
              </a:r>
            </a:p>
          </p:txBody>
        </p:sp>
      </p:grpSp>
      <p:grpSp>
        <p:nvGrpSpPr>
          <p:cNvPr id="14" name="TextBox 13"/>
          <p:cNvGrpSpPr>
            <a:grpSpLocks/>
          </p:cNvGrpSpPr>
          <p:nvPr/>
        </p:nvGrpSpPr>
        <p:grpSpPr bwMode="auto">
          <a:xfrm>
            <a:off x="3067050" y="6162675"/>
            <a:ext cx="2932113" cy="622300"/>
            <a:chOff x="1932" y="3882"/>
            <a:chExt cx="1847" cy="392"/>
          </a:xfrm>
        </p:grpSpPr>
        <p:pic>
          <p:nvPicPr>
            <p:cNvPr id="4112" name="TextBox 13"/>
            <p:cNvPicPr>
              <a:picLocks noChangeArrowheads="1"/>
            </p:cNvPicPr>
            <p:nvPr/>
          </p:nvPicPr>
          <p:blipFill>
            <a:blip r:embed="rId7"/>
            <a:srcRect/>
            <a:stretch>
              <a:fillRect/>
            </a:stretch>
          </p:blipFill>
          <p:spPr bwMode="auto">
            <a:xfrm>
              <a:off x="1932" y="3882"/>
              <a:ext cx="1847" cy="392"/>
            </a:xfrm>
            <a:prstGeom prst="rect">
              <a:avLst/>
            </a:prstGeom>
            <a:noFill/>
          </p:spPr>
        </p:pic>
        <p:sp>
          <p:nvSpPr>
            <p:cNvPr id="4113" name="Text Box 17"/>
            <p:cNvSpPr txBox="1">
              <a:spLocks noChangeArrowheads="1"/>
            </p:cNvSpPr>
            <p:nvPr/>
          </p:nvSpPr>
          <p:spPr bwMode="auto">
            <a:xfrm>
              <a:off x="1968" y="3936"/>
              <a:ext cx="1776" cy="288"/>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r>
                <a:rPr lang="en-US" sz="2400">
                  <a:solidFill>
                    <a:schemeClr val="bg1"/>
                  </a:solidFill>
                  <a:effectLst>
                    <a:outerShdw blurRad="38100" dist="38100" dir="2700000" algn="tl">
                      <a:srgbClr val="C0C0C0"/>
                    </a:outerShdw>
                  </a:effectLst>
                  <a:latin typeface="Calibri" pitchFamily="34" charset="0"/>
                </a:rPr>
                <a:t>Matthew 14:22-32</a:t>
              </a:r>
            </a:p>
          </p:txBody>
        </p:sp>
      </p:grpSp>
      <p:sp>
        <p:nvSpPr>
          <p:cNvPr id="4115" name="TextBox 14"/>
          <p:cNvSpPr txBox="1">
            <a:spLocks noChangeArrowheads="1"/>
          </p:cNvSpPr>
          <p:nvPr/>
        </p:nvSpPr>
        <p:spPr bwMode="auto">
          <a:xfrm>
            <a:off x="609600" y="5410200"/>
            <a:ext cx="7924800" cy="830263"/>
          </a:xfrm>
          <a:prstGeom prst="rect">
            <a:avLst/>
          </a:prstGeom>
          <a:noFill/>
          <a:ln w="9525">
            <a:noFill/>
            <a:miter lim="800000"/>
            <a:headEnd/>
            <a:tailEnd/>
          </a:ln>
        </p:spPr>
        <p:txBody>
          <a:bodyPr>
            <a:spAutoFit/>
          </a:bodyPr>
          <a:lstStyle/>
          <a:p>
            <a:pPr algn="ctr"/>
            <a:r>
              <a:rPr lang="en-US" sz="4800">
                <a:solidFill>
                  <a:schemeClr val="bg1"/>
                </a:solidFill>
                <a:latin typeface="Brush Script MT" pitchFamily="66" charset="0"/>
              </a:rPr>
              <a:t>Walking On The Water With Jesus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iterate type="lt">
                                    <p:tmPct val="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lum bright="-26000"/>
          </a:blip>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3581400" y="228600"/>
            <a:ext cx="1872244" cy="769441"/>
          </a:xfrm>
          <a:prstGeom prst="rect">
            <a:avLst/>
          </a:prstGeom>
          <a:noFill/>
          <a:effectLst>
            <a:outerShdw blurRad="152400" dist="317500" dir="5400000" sx="90000" sy="-19000" rotWithShape="0">
              <a:prstClr val="black">
                <a:alpha val="15000"/>
              </a:prstClr>
            </a:outerShdw>
          </a:effectLst>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4400" b="1" cap="all" dirty="0">
                <a:ln w="0">
                  <a:solidFill>
                    <a:schemeClr val="tx2">
                      <a:lumMod val="20000"/>
                      <a:lumOff val="80000"/>
                    </a:schemeClr>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10800000" algn="r" rotWithShape="0">
                    <a:prstClr val="black">
                      <a:alpha val="40000"/>
                    </a:prstClr>
                  </a:outerShdw>
                  <a:reflection blurRad="12700" stA="50000" endPos="50000" dist="5000" dir="5400000" sy="-100000" rotWithShape="0"/>
                </a:effectLst>
                <a:latin typeface="Aharoni" pitchFamily="2" charset="-79"/>
                <a:cs typeface="Aharoni" pitchFamily="2" charset="-79"/>
              </a:rPr>
              <a:t>WALK</a:t>
            </a:r>
          </a:p>
        </p:txBody>
      </p:sp>
      <p:sp>
        <p:nvSpPr>
          <p:cNvPr id="5" name="TextBox 4"/>
          <p:cNvSpPr txBox="1"/>
          <p:nvPr/>
        </p:nvSpPr>
        <p:spPr>
          <a:xfrm>
            <a:off x="685800" y="220663"/>
            <a:ext cx="2971800" cy="769937"/>
          </a:xfrm>
          <a:prstGeom prst="rect">
            <a:avLst/>
          </a:prstGeom>
          <a:noFill/>
        </p:spPr>
        <p:txBody>
          <a:bodyPr>
            <a:spAutoFit/>
          </a:bodyPr>
          <a:lstStyle/>
          <a:p>
            <a:pPr fontAlgn="auto">
              <a:spcBef>
                <a:spcPts val="0"/>
              </a:spcBef>
              <a:spcAft>
                <a:spcPts val="0"/>
              </a:spcAft>
              <a:defRPr/>
            </a:pPr>
            <a:r>
              <a:rPr lang="en-US" sz="4400" dirty="0">
                <a:solidFill>
                  <a:schemeClr val="tx2">
                    <a:lumMod val="20000"/>
                    <a:lumOff val="80000"/>
                  </a:schemeClr>
                </a:solidFill>
                <a:latin typeface="Brush Script MT" pitchFamily="66" charset="0"/>
                <a:cs typeface="+mn-cs"/>
              </a:rPr>
              <a:t>The Strangest</a:t>
            </a:r>
          </a:p>
        </p:txBody>
      </p:sp>
      <p:sp>
        <p:nvSpPr>
          <p:cNvPr id="6" name="TextBox 5"/>
          <p:cNvSpPr txBox="1"/>
          <p:nvPr/>
        </p:nvSpPr>
        <p:spPr>
          <a:xfrm>
            <a:off x="5410200" y="220663"/>
            <a:ext cx="2971800" cy="769937"/>
          </a:xfrm>
          <a:prstGeom prst="rect">
            <a:avLst/>
          </a:prstGeom>
          <a:noFill/>
        </p:spPr>
        <p:txBody>
          <a:bodyPr>
            <a:spAutoFit/>
          </a:bodyPr>
          <a:lstStyle/>
          <a:p>
            <a:pPr fontAlgn="auto">
              <a:spcBef>
                <a:spcPts val="0"/>
              </a:spcBef>
              <a:spcAft>
                <a:spcPts val="0"/>
              </a:spcAft>
              <a:defRPr/>
            </a:pPr>
            <a:r>
              <a:rPr lang="en-US" sz="4400" dirty="0">
                <a:solidFill>
                  <a:schemeClr val="tx2">
                    <a:lumMod val="20000"/>
                    <a:lumOff val="80000"/>
                  </a:schemeClr>
                </a:solidFill>
                <a:latin typeface="Brush Script MT" pitchFamily="66" charset="0"/>
                <a:cs typeface="+mn-cs"/>
              </a:rPr>
              <a:t>In The Bible</a:t>
            </a:r>
          </a:p>
        </p:txBody>
      </p:sp>
      <p:sp>
        <p:nvSpPr>
          <p:cNvPr id="5126" name="TextBox 6"/>
          <p:cNvSpPr txBox="1">
            <a:spLocks noChangeArrowheads="1"/>
          </p:cNvSpPr>
          <p:nvPr/>
        </p:nvSpPr>
        <p:spPr bwMode="auto">
          <a:xfrm>
            <a:off x="609600" y="5410200"/>
            <a:ext cx="7924800" cy="830263"/>
          </a:xfrm>
          <a:prstGeom prst="rect">
            <a:avLst/>
          </a:prstGeom>
          <a:noFill/>
          <a:ln w="9525">
            <a:noFill/>
            <a:miter lim="800000"/>
            <a:headEnd/>
            <a:tailEnd/>
          </a:ln>
        </p:spPr>
        <p:txBody>
          <a:bodyPr>
            <a:spAutoFit/>
          </a:bodyPr>
          <a:lstStyle/>
          <a:p>
            <a:pPr algn="ctr"/>
            <a:r>
              <a:rPr lang="en-US" sz="4800">
                <a:solidFill>
                  <a:schemeClr val="bg1"/>
                </a:solidFill>
                <a:latin typeface="Brush Script MT" pitchFamily="66" charset="0"/>
              </a:rPr>
              <a:t>Walking On The Water With Jesus</a:t>
            </a:r>
          </a:p>
        </p:txBody>
      </p:sp>
      <p:sp>
        <p:nvSpPr>
          <p:cNvPr id="8" name="TextBox 7"/>
          <p:cNvSpPr txBox="1"/>
          <p:nvPr/>
        </p:nvSpPr>
        <p:spPr>
          <a:xfrm>
            <a:off x="3124200" y="6248400"/>
            <a:ext cx="2819400" cy="461665"/>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US" sz="2400" dirty="0">
                <a:solidFill>
                  <a:schemeClr val="bg1"/>
                </a:solidFill>
                <a:effectLst>
                  <a:outerShdw blurRad="38100" dist="38100" dir="2700000" algn="tl">
                    <a:srgbClr val="000000">
                      <a:alpha val="43137"/>
                    </a:srgbClr>
                  </a:outerShdw>
                </a:effectLst>
                <a:cs typeface="Arial" pitchFamily="34" charset="0"/>
              </a:rPr>
              <a:t>Matthew 14:22-32</a:t>
            </a:r>
          </a:p>
        </p:txBody>
      </p:sp>
      <p:pic>
        <p:nvPicPr>
          <p:cNvPr id="5130" name="Picture 12" descr="C:\Users\Max\AppData\Local\Microsoft\Windows\Temporary Internet Files\Content.IE5\PR7AKRR3\MPPH03783I0000[1].jpg"/>
          <p:cNvPicPr>
            <a:picLocks noChangeAspect="1" noChangeArrowheads="1"/>
          </p:cNvPicPr>
          <p:nvPr/>
        </p:nvPicPr>
        <p:blipFill>
          <a:blip r:embed="rId4">
            <a:lum bright="-6000"/>
          </a:blip>
          <a:srcRect b="21281"/>
          <a:stretch>
            <a:fillRect/>
          </a:stretch>
        </p:blipFill>
        <p:spPr bwMode="auto">
          <a:xfrm>
            <a:off x="0" y="1371600"/>
            <a:ext cx="9144000" cy="3733800"/>
          </a:xfrm>
          <a:prstGeom prst="rect">
            <a:avLst/>
          </a:prstGeom>
          <a:noFill/>
          <a:ln w="9525">
            <a:noFill/>
            <a:miter lim="800000"/>
            <a:headEnd/>
            <a:tailEnd/>
          </a:ln>
        </p:spPr>
      </p:pic>
      <p:sp>
        <p:nvSpPr>
          <p:cNvPr id="5131" name="TextBox 8"/>
          <p:cNvSpPr txBox="1">
            <a:spLocks noChangeArrowheads="1"/>
          </p:cNvSpPr>
          <p:nvPr/>
        </p:nvSpPr>
        <p:spPr bwMode="auto">
          <a:xfrm>
            <a:off x="914400" y="1806575"/>
            <a:ext cx="7315200" cy="523875"/>
          </a:xfrm>
          <a:prstGeom prst="rect">
            <a:avLst/>
          </a:prstGeom>
          <a:noFill/>
          <a:ln w="9525">
            <a:noFill/>
            <a:miter lim="800000"/>
            <a:headEnd/>
            <a:tailEnd/>
          </a:ln>
        </p:spPr>
        <p:txBody>
          <a:bodyPr>
            <a:spAutoFit/>
          </a:bodyPr>
          <a:lstStyle/>
          <a:p>
            <a:r>
              <a:rPr lang="en-US" sz="2800" b="1" i="1">
                <a:solidFill>
                  <a:schemeClr val="bg1"/>
                </a:solidFill>
              </a:rPr>
              <a:t>If you want to walk on water…</a:t>
            </a:r>
            <a:endParaRPr lang="en-US" sz="2400" i="1">
              <a:solidFill>
                <a:schemeClr val="bg1"/>
              </a:solidFill>
            </a:endParaRPr>
          </a:p>
        </p:txBody>
      </p:sp>
      <p:sp>
        <p:nvSpPr>
          <p:cNvPr id="14" name="TextBox 13"/>
          <p:cNvSpPr txBox="1">
            <a:spLocks noChangeArrowheads="1"/>
          </p:cNvSpPr>
          <p:nvPr/>
        </p:nvSpPr>
        <p:spPr bwMode="auto">
          <a:xfrm>
            <a:off x="1219200" y="2449513"/>
            <a:ext cx="6629400" cy="2028825"/>
          </a:xfrm>
          <a:prstGeom prst="rect">
            <a:avLst/>
          </a:prstGeom>
          <a:noFill/>
          <a:ln w="9525">
            <a:noFill/>
            <a:miter lim="800000"/>
            <a:headEnd/>
            <a:tailEnd/>
          </a:ln>
          <a:effectLst/>
        </p:spPr>
        <p:txBody>
          <a:bodyPr>
            <a:spAutoFit/>
          </a:bodyPr>
          <a:lstStyle/>
          <a:p>
            <a:pPr>
              <a:spcBef>
                <a:spcPts val="600"/>
              </a:spcBef>
              <a:buFont typeface="Arial" charset="0"/>
              <a:buChar char="•"/>
            </a:pPr>
            <a:r>
              <a:rPr lang="en-US" sz="2800" b="1" dirty="0">
                <a:solidFill>
                  <a:schemeClr val="bg1"/>
                </a:solidFill>
                <a:effectLst>
                  <a:glow rad="228600">
                    <a:schemeClr val="accent1">
                      <a:satMod val="175000"/>
                      <a:alpha val="40000"/>
                    </a:schemeClr>
                  </a:glow>
                  <a:outerShdw blurRad="50800" dist="50800" dir="5400000" algn="ctr" rotWithShape="0">
                    <a:schemeClr val="tx1"/>
                  </a:outerShdw>
                </a:effectLst>
              </a:rPr>
              <a:t>  you have to get out of the boat</a:t>
            </a:r>
          </a:p>
          <a:p>
            <a:pPr>
              <a:spcBef>
                <a:spcPts val="600"/>
              </a:spcBef>
              <a:buFont typeface="Arial" charset="0"/>
              <a:buChar char="•"/>
            </a:pPr>
            <a:r>
              <a:rPr lang="en-US" sz="2800" b="1" dirty="0">
                <a:solidFill>
                  <a:schemeClr val="bg1"/>
                </a:solidFill>
                <a:effectLst>
                  <a:glow rad="228600">
                    <a:schemeClr val="accent1">
                      <a:satMod val="175000"/>
                      <a:alpha val="40000"/>
                    </a:schemeClr>
                  </a:glow>
                  <a:outerShdw blurRad="50800" dist="50800" dir="5400000" algn="ctr" rotWithShape="0">
                    <a:schemeClr val="tx1"/>
                  </a:outerShdw>
                </a:effectLst>
              </a:rPr>
              <a:t>  you should expect problems</a:t>
            </a:r>
          </a:p>
          <a:p>
            <a:pPr>
              <a:spcBef>
                <a:spcPts val="600"/>
              </a:spcBef>
              <a:buFont typeface="Arial" charset="0"/>
              <a:buChar char="•"/>
            </a:pPr>
            <a:r>
              <a:rPr lang="en-US" sz="2800" b="1" dirty="0">
                <a:solidFill>
                  <a:schemeClr val="bg1"/>
                </a:solidFill>
                <a:effectLst>
                  <a:glow rad="228600">
                    <a:schemeClr val="accent1">
                      <a:satMod val="175000"/>
                      <a:alpha val="40000"/>
                    </a:schemeClr>
                  </a:glow>
                  <a:outerShdw blurRad="50800" dist="50800" dir="5400000" algn="ctr" rotWithShape="0">
                    <a:schemeClr val="tx1"/>
                  </a:outerShdw>
                </a:effectLst>
              </a:rPr>
              <a:t>  accept fear as the price of growth</a:t>
            </a:r>
          </a:p>
          <a:p>
            <a:pPr>
              <a:spcBef>
                <a:spcPts val="600"/>
              </a:spcBef>
              <a:buFont typeface="Arial" charset="0"/>
              <a:buChar char="•"/>
            </a:pPr>
            <a:r>
              <a:rPr lang="en-US" sz="2800" b="1" dirty="0">
                <a:solidFill>
                  <a:schemeClr val="bg1"/>
                </a:solidFill>
                <a:effectLst>
                  <a:glow rad="228600">
                    <a:schemeClr val="accent1">
                      <a:satMod val="175000"/>
                      <a:alpha val="40000"/>
                    </a:schemeClr>
                  </a:glow>
                  <a:outerShdw blurRad="50800" dist="50800" dir="5400000" algn="ctr" rotWithShape="0">
                    <a:schemeClr val="tx1"/>
                  </a:outerShdw>
                </a:effectLst>
              </a:rPr>
              <a:t>  you will connect with the Lord</a:t>
            </a:r>
          </a:p>
        </p:txBody>
      </p:sp>
      <p:sp>
        <p:nvSpPr>
          <p:cNvPr id="26" name="Rectangle 25"/>
          <p:cNvSpPr/>
          <p:nvPr/>
        </p:nvSpPr>
        <p:spPr>
          <a:xfrm>
            <a:off x="0" y="4953001"/>
            <a:ext cx="9144000" cy="304800"/>
          </a:xfrm>
          <a:prstGeom prst="rect">
            <a:avLst/>
          </a:prstGeom>
          <a:gradFill>
            <a:gsLst>
              <a:gs pos="0">
                <a:srgbClr val="CBCBCB">
                  <a:alpha val="0"/>
                </a:srgbClr>
              </a:gs>
              <a:gs pos="0">
                <a:srgbClr val="CBCBCB"/>
              </a:gs>
              <a:gs pos="13000">
                <a:srgbClr val="5F5F5F"/>
              </a:gs>
              <a:gs pos="21001">
                <a:srgbClr val="5F5F5F"/>
              </a:gs>
              <a:gs pos="63000">
                <a:srgbClr val="FFFFFF"/>
              </a:gs>
              <a:gs pos="67000">
                <a:srgbClr val="B2B2B2"/>
              </a:gs>
              <a:gs pos="69000">
                <a:srgbClr val="292929"/>
              </a:gs>
              <a:gs pos="100000">
                <a:schemeClr val="tx1">
                  <a:alpha val="0"/>
                </a:schemeClr>
              </a:gs>
              <a:gs pos="100000">
                <a:srgbClr val="EAEA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Rectangle 26"/>
          <p:cNvSpPr/>
          <p:nvPr/>
        </p:nvSpPr>
        <p:spPr>
          <a:xfrm rot="10800000">
            <a:off x="0" y="1143001"/>
            <a:ext cx="9144000" cy="304800"/>
          </a:xfrm>
          <a:prstGeom prst="rect">
            <a:avLst/>
          </a:prstGeom>
          <a:gradFill>
            <a:gsLst>
              <a:gs pos="0">
                <a:srgbClr val="CBCBCB">
                  <a:alpha val="0"/>
                </a:srgbClr>
              </a:gs>
              <a:gs pos="0">
                <a:srgbClr val="CBCBCB"/>
              </a:gs>
              <a:gs pos="13000">
                <a:srgbClr val="5F5F5F"/>
              </a:gs>
              <a:gs pos="21001">
                <a:srgbClr val="5F5F5F"/>
              </a:gs>
              <a:gs pos="63000">
                <a:srgbClr val="FFFFFF"/>
              </a:gs>
              <a:gs pos="67000">
                <a:srgbClr val="B2B2B2"/>
              </a:gs>
              <a:gs pos="69000">
                <a:srgbClr val="292929"/>
              </a:gs>
              <a:gs pos="100000">
                <a:schemeClr val="tx1">
                  <a:alpha val="0"/>
                </a:schemeClr>
              </a:gs>
              <a:gs pos="100000">
                <a:srgbClr val="EAEA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left)">
                                      <p:cBhvr>
                                        <p:cTn id="7" dur="10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wipe(left)">
                                      <p:cBhvr>
                                        <p:cTn id="12" dur="10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wipe(left)">
                                      <p:cBhvr>
                                        <p:cTn id="17" dur="10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wipe(left)">
                                      <p:cBhvr>
                                        <p:cTn id="22" dur="10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lum bright="-26000"/>
          </a:blip>
          <a:srcRect/>
          <a:stretch>
            <a:fillRect/>
          </a:stretch>
        </p:blipFill>
        <p:spPr bwMode="auto">
          <a:xfrm>
            <a:off x="0" y="0"/>
            <a:ext cx="9144000" cy="6858000"/>
          </a:xfrm>
          <a:prstGeom prst="rect">
            <a:avLst/>
          </a:prstGeom>
          <a:noFill/>
          <a:ln w="9525">
            <a:noFill/>
            <a:miter lim="800000"/>
            <a:headEnd/>
            <a:tailEnd/>
          </a:ln>
        </p:spPr>
      </p:pic>
      <p:sp>
        <p:nvSpPr>
          <p:cNvPr id="6147" name="TextBox 11"/>
          <p:cNvSpPr txBox="1">
            <a:spLocks noChangeArrowheads="1"/>
          </p:cNvSpPr>
          <p:nvPr/>
        </p:nvSpPr>
        <p:spPr bwMode="auto">
          <a:xfrm>
            <a:off x="457200" y="914400"/>
            <a:ext cx="8153400" cy="5294313"/>
          </a:xfrm>
          <a:prstGeom prst="rect">
            <a:avLst/>
          </a:prstGeom>
          <a:noFill/>
          <a:ln w="9525">
            <a:noFill/>
            <a:miter lim="800000"/>
            <a:headEnd/>
            <a:tailEnd/>
          </a:ln>
        </p:spPr>
        <p:txBody>
          <a:bodyPr>
            <a:spAutoFit/>
          </a:bodyPr>
          <a:lstStyle/>
          <a:p>
            <a:pPr algn="just">
              <a:spcBef>
                <a:spcPts val="1200"/>
              </a:spcBef>
            </a:pPr>
            <a:r>
              <a:rPr lang="en-US" sz="2400" b="1">
                <a:solidFill>
                  <a:schemeClr val="bg1"/>
                </a:solidFill>
                <a:latin typeface="Calibri" pitchFamily="34" charset="0"/>
              </a:rPr>
              <a:t>For we walk by faith, not by sight.</a:t>
            </a:r>
          </a:p>
          <a:p>
            <a:pPr algn="just">
              <a:spcBef>
                <a:spcPts val="1200"/>
              </a:spcBef>
            </a:pPr>
            <a:r>
              <a:rPr lang="en-US" sz="2400" b="1">
                <a:solidFill>
                  <a:schemeClr val="bg1"/>
                </a:solidFill>
                <a:latin typeface="Calibri" pitchFamily="34" charset="0"/>
              </a:rPr>
              <a:t>We are confident, yes, well pleased rather to be absent from the body and to be present with the Lord.</a:t>
            </a:r>
          </a:p>
          <a:p>
            <a:pPr algn="just">
              <a:spcBef>
                <a:spcPts val="1200"/>
              </a:spcBef>
            </a:pPr>
            <a:r>
              <a:rPr lang="en-US" sz="2400" b="1">
                <a:solidFill>
                  <a:schemeClr val="bg1"/>
                </a:solidFill>
                <a:latin typeface="Calibri" pitchFamily="34" charset="0"/>
              </a:rPr>
              <a:t>Therefore we make it our aim, whether present or absent, to be well pleasing to Him.</a:t>
            </a:r>
          </a:p>
          <a:p>
            <a:pPr algn="just">
              <a:spcBef>
                <a:spcPts val="1200"/>
              </a:spcBef>
            </a:pPr>
            <a:r>
              <a:rPr lang="en-US" sz="2400" b="1">
                <a:solidFill>
                  <a:schemeClr val="bg1"/>
                </a:solidFill>
                <a:latin typeface="Calibri" pitchFamily="34" charset="0"/>
              </a:rPr>
              <a:t>For we must all appear before the judgment seat of Christ, that each one may receive the things done in the body, according to what he has done, whether good or bad.</a:t>
            </a:r>
          </a:p>
          <a:p>
            <a:pPr algn="just">
              <a:spcBef>
                <a:spcPts val="1200"/>
              </a:spcBef>
            </a:pPr>
            <a:r>
              <a:rPr lang="en-US" sz="2400" b="1">
                <a:solidFill>
                  <a:schemeClr val="bg1"/>
                </a:solidFill>
                <a:latin typeface="Calibri" pitchFamily="34" charset="0"/>
              </a:rPr>
              <a:t>Knowing, therefore, the terror of the Lord, we persuade men; but we are well known to God, and I also trust are well known in your consciences.</a:t>
            </a:r>
          </a:p>
          <a:p>
            <a:pPr algn="r">
              <a:spcBef>
                <a:spcPts val="1200"/>
              </a:spcBef>
            </a:pPr>
            <a:r>
              <a:rPr lang="en-US" sz="2400" i="1">
                <a:solidFill>
                  <a:schemeClr val="bg1"/>
                </a:solidFill>
                <a:latin typeface="Calibri" pitchFamily="34" charset="0"/>
              </a:rPr>
              <a:t>2 Corinthians 5:7-11</a:t>
            </a: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377</Words>
  <Application>Microsoft Office PowerPoint</Application>
  <PresentationFormat>On-screen Show (4:3)</PresentationFormat>
  <Paragraphs>46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Aharoni</vt:lpstr>
      <vt:lpstr>Brush Script MT</vt: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dc:creator>
  <cp:lastModifiedBy>Max</cp:lastModifiedBy>
  <cp:revision>41</cp:revision>
  <dcterms:created xsi:type="dcterms:W3CDTF">2008-05-08T15:49:25Z</dcterms:created>
  <dcterms:modified xsi:type="dcterms:W3CDTF">2009-03-11T14:22:56Z</dcterms:modified>
</cp:coreProperties>
</file>